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38" r:id="rId1"/>
    <p:sldMasterId id="2147483739" r:id="rId2"/>
  </p:sldMasterIdLst>
  <p:notesMasterIdLst>
    <p:notesMasterId r:id="rId7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Lst>
  <p:sldSz cx="9144000" cy="5143500" type="screen16x9"/>
  <p:notesSz cx="6858000" cy="9144000"/>
  <p:embeddedFontLst>
    <p:embeddedFont>
      <p:font typeface="Caveat" panose="00000500000000000000" pitchFamily="2" charset="0"/>
      <p:regular r:id="rId73"/>
      <p:bold r:id="rId74"/>
    </p:embeddedFont>
    <p:embeddedFont>
      <p:font typeface="Century Gothic" panose="020B0502020202020204" pitchFamily="34" charset="0"/>
      <p:regular r:id="rId75"/>
      <p:bold r:id="rId76"/>
      <p:italic r:id="rId77"/>
      <p:boldItalic r:id="rId78"/>
    </p:embeddedFont>
    <p:embeddedFont>
      <p:font typeface="Crimson Pro Medium" panose="020B0604020202020204" charset="0"/>
      <p:regular r:id="rId79"/>
      <p:bold r:id="rId80"/>
      <p:italic r:id="rId81"/>
      <p:boldItalic r:id="rId82"/>
    </p:embeddedFont>
    <p:embeddedFont>
      <p:font typeface="Inter" panose="02000503000000020004" pitchFamily="2" charset="0"/>
      <p:regular r:id="rId83"/>
      <p:bold r:id="rId84"/>
      <p:italic r:id="rId85"/>
      <p:boldItalic r:id="rId86"/>
    </p:embeddedFont>
    <p:embeddedFont>
      <p:font typeface="Inter Light" panose="02000503000000020004" pitchFamily="2" charset="0"/>
      <p:regular r:id="rId87"/>
      <p:italic r:id="rId88"/>
    </p:embeddedFont>
    <p:embeddedFont>
      <p:font typeface="Libre Franklin Light" pitchFamily="2" charset="0"/>
      <p:regular r:id="rId89"/>
      <p:italic r:id="rId90"/>
    </p:embeddedFont>
    <p:embeddedFont>
      <p:font typeface="Lora" pitchFamily="2" charset="0"/>
      <p:regular r:id="rId91"/>
      <p:bold r:id="rId92"/>
      <p:italic r:id="rId93"/>
      <p:boldItalic r:id="rId94"/>
    </p:embeddedFont>
    <p:embeddedFont>
      <p:font typeface="Lora SemiBold" panose="020B0604020202020204" charset="0"/>
      <p:regular r:id="rId95"/>
      <p:bold r:id="rId96"/>
      <p:italic r:id="rId97"/>
      <p:boldItalic r:id="rId98"/>
    </p:embeddedFont>
    <p:embeddedFont>
      <p:font typeface="Montserrat" panose="00000500000000000000" pitchFamily="2" charset="0"/>
      <p:regular r:id="rId99"/>
      <p:bold r:id="rId100"/>
      <p:italic r:id="rId101"/>
      <p:boldItalic r:id="rId102"/>
    </p:embeddedFont>
    <p:embeddedFont>
      <p:font typeface="Montserrat ExtraBold" panose="00000900000000000000" pitchFamily="2" charset="0"/>
      <p:bold r:id="rId103"/>
      <p:boldItalic r:id="rId104"/>
    </p:embeddedFont>
    <p:embeddedFont>
      <p:font typeface="Montserrat SemiBold" panose="00000700000000000000" pitchFamily="2" charset="0"/>
      <p:bold r:id="rId105"/>
      <p:boldItalic r:id="rId106"/>
    </p:embeddedFont>
    <p:embeddedFont>
      <p:font typeface="Nunito Sans" pitchFamily="2" charset="0"/>
      <p:regular r:id="rId107"/>
      <p:bold r:id="rId108"/>
      <p:italic r:id="rId109"/>
      <p:boldItalic r:id="rId110"/>
    </p:embeddedFont>
    <p:embeddedFont>
      <p:font typeface="Nunito Sans ExtraBold" pitchFamily="2" charset="0"/>
      <p:bold r:id="rId111"/>
      <p:boldItalic r:id="rId112"/>
    </p:embeddedFont>
    <p:embeddedFont>
      <p:font typeface="Nunito Sans Medium" panose="020B0604020202020204" charset="0"/>
      <p:regular r:id="rId113"/>
      <p:bold r:id="rId114"/>
      <p:italic r:id="rId115"/>
      <p:boldItalic r:id="rId116"/>
    </p:embeddedFont>
    <p:embeddedFont>
      <p:font typeface="Nunito Sans SemiBold" pitchFamily="2" charset="0"/>
      <p:bold r:id="rId117"/>
      <p:boldItalic r:id="rId118"/>
    </p:embeddedFont>
    <p:embeddedFont>
      <p:font typeface="Open Sans ExtraBold" panose="020B0906030804020204" pitchFamily="34" charset="0"/>
      <p:bold r:id="rId119"/>
      <p:boldItalic r:id="rId120"/>
    </p:embeddedFont>
    <p:embeddedFont>
      <p:font typeface="Poppins" panose="00000500000000000000" pitchFamily="2" charset="0"/>
      <p:regular r:id="rId121"/>
      <p:bold r:id="rId122"/>
      <p:italic r:id="rId123"/>
      <p:boldItalic r:id="rId124"/>
    </p:embeddedFont>
    <p:embeddedFont>
      <p:font typeface="Poppins ExtraBold" panose="00000900000000000000" pitchFamily="2" charset="0"/>
      <p:bold r:id="rId125"/>
      <p:boldItalic r:id="rId126"/>
    </p:embeddedFont>
    <p:embeddedFont>
      <p:font typeface="Poppins SemiBold" panose="00000700000000000000" pitchFamily="2" charset="0"/>
      <p:bold r:id="rId127"/>
      <p:boldItalic r:id="rId128"/>
    </p:embeddedFont>
    <p:embeddedFont>
      <p:font typeface="Proxima Nova" panose="020B0604020202020204" charset="0"/>
      <p:regular r:id="rId129"/>
      <p:bold r:id="rId130"/>
      <p:italic r:id="rId131"/>
      <p:boldItalic r:id="rId132"/>
    </p:embeddedFont>
    <p:embeddedFont>
      <p:font typeface="Roboto" panose="02000000000000000000" pitchFamily="2"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A1B25C-FA29-4642-B063-2C4FF9512F50}">
  <a:tblStyle styleId="{4AA1B25C-FA29-4642-B063-2C4FF9512F50}" styleName="Table_0">
    <a:wholeTbl>
      <a:tcTxStyle>
        <a:font>
          <a:latin typeface="Arial"/>
          <a:ea typeface="Arial"/>
          <a:cs typeface="Arial"/>
        </a:font>
        <a:srgbClr val="000000"/>
      </a:tcTxStyle>
      <a:tcStyle>
        <a:tcBdr>
          <a:left>
            <a:ln w="57150" cap="flat" cmpd="sng">
              <a:solidFill>
                <a:srgbClr val="041838"/>
              </a:solidFill>
              <a:prstDash val="solid"/>
              <a:round/>
              <a:headEnd type="none" w="sm" len="sm"/>
              <a:tailEnd type="none" w="sm" len="sm"/>
            </a:ln>
          </a:left>
          <a:right>
            <a:ln w="57150" cap="flat" cmpd="sng">
              <a:solidFill>
                <a:srgbClr val="041838"/>
              </a:solidFill>
              <a:prstDash val="solid"/>
              <a:round/>
              <a:headEnd type="none" w="sm" len="sm"/>
              <a:tailEnd type="none" w="sm" len="sm"/>
            </a:ln>
          </a:right>
          <a:top>
            <a:ln w="57150" cap="flat" cmpd="sng">
              <a:solidFill>
                <a:srgbClr val="041838"/>
              </a:solidFill>
              <a:prstDash val="solid"/>
              <a:round/>
              <a:headEnd type="none" w="sm" len="sm"/>
              <a:tailEnd type="none" w="sm" len="sm"/>
            </a:ln>
          </a:top>
          <a:bottom>
            <a:ln w="57150" cap="flat" cmpd="sng">
              <a:solidFill>
                <a:srgbClr val="041838"/>
              </a:solidFill>
              <a:prstDash val="solid"/>
              <a:round/>
              <a:headEnd type="none" w="sm" len="sm"/>
              <a:tailEnd type="none" w="sm" len="sm"/>
            </a:ln>
          </a:bottom>
          <a:insideH>
            <a:ln w="57150" cap="flat" cmpd="sng">
              <a:solidFill>
                <a:srgbClr val="041838"/>
              </a:solidFill>
              <a:prstDash val="solid"/>
              <a:round/>
              <a:headEnd type="none" w="sm" len="sm"/>
              <a:tailEnd type="none" w="sm" len="sm"/>
            </a:ln>
          </a:insideH>
          <a:insideV>
            <a:ln w="57150" cap="flat" cmpd="sng">
              <a:solidFill>
                <a:srgbClr val="041838"/>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8" d="100"/>
          <a:sy n="158" d="100"/>
        </p:scale>
        <p:origin x="192" y="7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45.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font" Target="fonts/font12.fntdata"/><Relationship Id="rId138" Type="http://schemas.openxmlformats.org/officeDocument/2006/relationships/viewProps" Target="viewProps.xml"/><Relationship Id="rId107" Type="http://schemas.openxmlformats.org/officeDocument/2006/relationships/font" Target="fonts/font35.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font" Target="fonts/font30.fntdata"/><Relationship Id="rId123" Type="http://schemas.openxmlformats.org/officeDocument/2006/relationships/font" Target="fonts/font51.fntdata"/><Relationship Id="rId128" Type="http://schemas.openxmlformats.org/officeDocument/2006/relationships/font" Target="fonts/font56.fntdata"/><Relationship Id="rId5" Type="http://schemas.openxmlformats.org/officeDocument/2006/relationships/slide" Target="slides/slide3.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41.fntdata"/><Relationship Id="rId118" Type="http://schemas.openxmlformats.org/officeDocument/2006/relationships/font" Target="fonts/font46.fntdata"/><Relationship Id="rId134" Type="http://schemas.openxmlformats.org/officeDocument/2006/relationships/font" Target="fonts/font62.fntdata"/><Relationship Id="rId139" Type="http://schemas.openxmlformats.org/officeDocument/2006/relationships/theme" Target="theme/theme1.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1.fntdata"/><Relationship Id="rId108" Type="http://schemas.openxmlformats.org/officeDocument/2006/relationships/font" Target="fonts/font36.fntdata"/><Relationship Id="rId124" Type="http://schemas.openxmlformats.org/officeDocument/2006/relationships/font" Target="fonts/font52.fntdata"/><Relationship Id="rId129" Type="http://schemas.openxmlformats.org/officeDocument/2006/relationships/font" Target="fonts/font57.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font" Target="fonts/font3.fntdata"/><Relationship Id="rId91" Type="http://schemas.openxmlformats.org/officeDocument/2006/relationships/font" Target="fonts/font19.fntdata"/><Relationship Id="rId96" Type="http://schemas.openxmlformats.org/officeDocument/2006/relationships/font" Target="fonts/font24.fntdata"/><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42.fntdata"/><Relationship Id="rId119" Type="http://schemas.openxmlformats.org/officeDocument/2006/relationships/font" Target="fonts/font47.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font" Target="fonts/font9.fntdata"/><Relationship Id="rId86" Type="http://schemas.openxmlformats.org/officeDocument/2006/relationships/font" Target="fonts/font14.fntdata"/><Relationship Id="rId130" Type="http://schemas.openxmlformats.org/officeDocument/2006/relationships/font" Target="fonts/font58.fntdata"/><Relationship Id="rId135" Type="http://schemas.openxmlformats.org/officeDocument/2006/relationships/font" Target="fonts/font63.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7.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font" Target="fonts/font32.fntdata"/><Relationship Id="rId120" Type="http://schemas.openxmlformats.org/officeDocument/2006/relationships/font" Target="fonts/font48.fntdata"/><Relationship Id="rId125" Type="http://schemas.openxmlformats.org/officeDocument/2006/relationships/font" Target="fonts/font53.fntdata"/><Relationship Id="rId141"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5.fntdata"/><Relationship Id="rId110" Type="http://schemas.openxmlformats.org/officeDocument/2006/relationships/font" Target="fonts/font38.fntdata"/><Relationship Id="rId115" Type="http://schemas.openxmlformats.org/officeDocument/2006/relationships/font" Target="fonts/font43.fntdata"/><Relationship Id="rId131" Type="http://schemas.openxmlformats.org/officeDocument/2006/relationships/font" Target="fonts/font59.fntdata"/><Relationship Id="rId136" Type="http://schemas.openxmlformats.org/officeDocument/2006/relationships/font" Target="fonts/font64.fntdata"/><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5.fntdata"/><Relationship Id="rId100" Type="http://schemas.openxmlformats.org/officeDocument/2006/relationships/font" Target="fonts/font28.fntdata"/><Relationship Id="rId105" Type="http://schemas.openxmlformats.org/officeDocument/2006/relationships/font" Target="fonts/font33.fntdata"/><Relationship Id="rId126" Type="http://schemas.openxmlformats.org/officeDocument/2006/relationships/font" Target="fonts/font5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121" Type="http://schemas.openxmlformats.org/officeDocument/2006/relationships/font" Target="fonts/font4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44.fntdata"/><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1.fntdata"/><Relationship Id="rId88" Type="http://schemas.openxmlformats.org/officeDocument/2006/relationships/font" Target="fonts/font16.fntdata"/><Relationship Id="rId111" Type="http://schemas.openxmlformats.org/officeDocument/2006/relationships/font" Target="fonts/font39.fntdata"/><Relationship Id="rId132" Type="http://schemas.openxmlformats.org/officeDocument/2006/relationships/font" Target="fonts/font6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34.fntdata"/><Relationship Id="rId127" Type="http://schemas.openxmlformats.org/officeDocument/2006/relationships/font" Target="fonts/font55.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font" Target="fonts/font1.fntdata"/><Relationship Id="rId78" Type="http://schemas.openxmlformats.org/officeDocument/2006/relationships/font" Target="fonts/font6.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font" Target="fonts/font29.fntdata"/><Relationship Id="rId122" Type="http://schemas.openxmlformats.org/officeDocument/2006/relationships/font" Target="fonts/font50.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font" Target="fonts/font17.fntdata"/><Relationship Id="rId112" Type="http://schemas.openxmlformats.org/officeDocument/2006/relationships/font" Target="fonts/font40.fntdata"/><Relationship Id="rId133" Type="http://schemas.openxmlformats.org/officeDocument/2006/relationships/font" Target="fonts/font61.fntdata"/><Relationship Id="rId16"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Mayo" userId="3a38b17f7c5f3eb9" providerId="LiveId" clId="{8233886E-45EA-477A-9661-EF645B467E49}"/>
    <pc:docChg chg="undo custSel modSld">
      <pc:chgData name="John Mayo" userId="3a38b17f7c5f3eb9" providerId="LiveId" clId="{8233886E-45EA-477A-9661-EF645B467E49}" dt="2024-10-01T19:48:08.145" v="53" actId="20577"/>
      <pc:docMkLst>
        <pc:docMk/>
      </pc:docMkLst>
      <pc:sldChg chg="addSp delSp modSp mod">
        <pc:chgData name="John Mayo" userId="3a38b17f7c5f3eb9" providerId="LiveId" clId="{8233886E-45EA-477A-9661-EF645B467E49}" dt="2024-10-01T19:48:08.145" v="53" actId="20577"/>
        <pc:sldMkLst>
          <pc:docMk/>
          <pc:sldMk cId="0" sldId="256"/>
        </pc:sldMkLst>
        <pc:spChg chg="add del mod">
          <ac:chgData name="John Mayo" userId="3a38b17f7c5f3eb9" providerId="LiveId" clId="{8233886E-45EA-477A-9661-EF645B467E49}" dt="2024-10-01T19:48:08.145" v="53" actId="20577"/>
          <ac:spMkLst>
            <pc:docMk/>
            <pc:sldMk cId="0" sldId="256"/>
            <ac:spMk id="58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mobilize.us/wisdems/event/705887/"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www.mobilize.us/wisdems/event/705900/" TargetMode="External"/><Relationship Id="rId5" Type="http://schemas.openxmlformats.org/officeDocument/2006/relationships/hyperlink" Target="https://www.mobilize.us/wisdems/event/705896/" TargetMode="External"/><Relationship Id="rId4" Type="http://schemas.openxmlformats.org/officeDocument/2006/relationships/hyperlink" Target="https://www.mobilize.us/wisdems/event/705895/"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 TO USE THIS DECK:</a:t>
            </a:r>
            <a:endParaRPr b="1"/>
          </a:p>
          <a:p>
            <a:pPr marL="457200" lvl="0" indent="-298450" algn="l" rtl="0">
              <a:spcBef>
                <a:spcPts val="0"/>
              </a:spcBef>
              <a:spcAft>
                <a:spcPts val="0"/>
              </a:spcAft>
              <a:buSzPts val="1100"/>
              <a:buChar char="●"/>
            </a:pPr>
            <a:r>
              <a:rPr lang="en"/>
              <a:t>This deck is intended for you to use in training your </a:t>
            </a:r>
            <a:r>
              <a:rPr lang="en" i="1"/>
              <a:t>top volunteer leaders</a:t>
            </a:r>
            <a:r>
              <a:rPr lang="en"/>
              <a:t>.</a:t>
            </a:r>
            <a:endParaRPr/>
          </a:p>
          <a:p>
            <a:pPr marL="457200" lvl="0" indent="-298450" algn="l" rtl="0">
              <a:spcBef>
                <a:spcPts val="0"/>
              </a:spcBef>
              <a:spcAft>
                <a:spcPts val="0"/>
              </a:spcAft>
              <a:buSzPts val="1100"/>
              <a:buChar char="●"/>
            </a:pPr>
            <a:r>
              <a:rPr lang="en"/>
              <a:t>It is fairly detailed and goes deeper into the weeds than you would probably go with new or casual volunteers.</a:t>
            </a:r>
            <a:endParaRPr/>
          </a:p>
          <a:p>
            <a:pPr marL="457200" lvl="0" indent="-298450" algn="l" rtl="0">
              <a:spcBef>
                <a:spcPts val="0"/>
              </a:spcBef>
              <a:spcAft>
                <a:spcPts val="0"/>
              </a:spcAft>
              <a:buSzPts val="1100"/>
              <a:buChar char="●"/>
            </a:pPr>
            <a:r>
              <a:rPr lang="en"/>
              <a:t>Make a copy and customize how you see fit.</a:t>
            </a:r>
            <a:endParaRPr/>
          </a:p>
          <a:p>
            <a:pPr marL="457200" lvl="0" indent="-298450" algn="l" rtl="0">
              <a:spcBef>
                <a:spcPts val="0"/>
              </a:spcBef>
              <a:spcAft>
                <a:spcPts val="0"/>
              </a:spcAft>
              <a:buSzPts val="1100"/>
              <a:buChar char="●"/>
            </a:pPr>
            <a:r>
              <a:rPr lang="en"/>
              <a:t>You know your teams and turfs best – feel free to chop this up however you think is best.</a:t>
            </a:r>
            <a:endParaRPr/>
          </a:p>
          <a:p>
            <a:pPr marL="914400" lvl="1" indent="-298450" algn="l" rtl="0">
              <a:spcBef>
                <a:spcPts val="0"/>
              </a:spcBef>
              <a:spcAft>
                <a:spcPts val="0"/>
              </a:spcAft>
              <a:buSzPts val="1100"/>
              <a:buChar char="○"/>
            </a:pPr>
            <a:r>
              <a:rPr lang="en"/>
              <a:t>You might add more detail in certain areas if you know that’s what your top vols wants.</a:t>
            </a:r>
            <a:endParaRPr/>
          </a:p>
          <a:p>
            <a:pPr marL="914400" lvl="1" indent="-298450" algn="l" rtl="0">
              <a:spcBef>
                <a:spcPts val="0"/>
              </a:spcBef>
              <a:spcAft>
                <a:spcPts val="0"/>
              </a:spcAft>
              <a:buSzPts val="1100"/>
              <a:buChar char="○"/>
            </a:pPr>
            <a:r>
              <a:rPr lang="en"/>
              <a:t>You could also trim this down significantly and use it as a more light-weight GOTV training for more casual volunteers.</a:t>
            </a:r>
            <a:endParaRPr/>
          </a:p>
          <a:p>
            <a:pPr marL="0" lvl="0" indent="0" algn="l" rtl="0">
              <a:spcBef>
                <a:spcPts val="0"/>
              </a:spcBef>
              <a:spcAft>
                <a:spcPts val="0"/>
              </a:spcAft>
              <a:buNone/>
            </a:pPr>
            <a:endParaRPr b="1"/>
          </a:p>
          <a:p>
            <a:pPr marL="0" lvl="0" indent="0" algn="l" rtl="0">
              <a:spcBef>
                <a:spcPts val="0"/>
              </a:spcBef>
              <a:spcAft>
                <a:spcPts val="0"/>
              </a:spcAft>
              <a:buNone/>
            </a:pPr>
            <a:r>
              <a:rPr lang="en" b="1"/>
              <a:t>WELCOME:</a:t>
            </a:r>
            <a:endParaRPr b="1"/>
          </a:p>
          <a:p>
            <a:pPr marL="0" lvl="0" indent="0" algn="l" rtl="0">
              <a:spcBef>
                <a:spcPts val="0"/>
              </a:spcBef>
              <a:spcAft>
                <a:spcPts val="0"/>
              </a:spcAft>
              <a:buNone/>
            </a:pPr>
            <a:r>
              <a:rPr lang="en"/>
              <a:t>Welcome everyone.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f87e4879f8_0_2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f87e4879f8_0_2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Don’t trust polls, and don’t count on vibes – we’ve seen that story before.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FOCUS ON CONTROLLING WHAT YOU CAN CONTROL.</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f87e4879f8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f87e4879f8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f87e9b41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f87e9b41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We have multiple strategic imperatives, and we have to accomplish all of them to win.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f87e9b416c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2f87e9b416c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b="1">
                <a:solidFill>
                  <a:schemeClr val="dk1"/>
                </a:solidFill>
              </a:rPr>
              <a:t>KEY IDEA: </a:t>
            </a:r>
            <a:r>
              <a:rPr lang="en">
                <a:solidFill>
                  <a:schemeClr val="dk1"/>
                </a:solidFill>
              </a:rPr>
              <a:t>We have A LOT of voters to talk to. We can’t reach them all on our own.</a:t>
            </a:r>
            <a:r>
              <a:rPr lang="en" b="1">
                <a:solidFill>
                  <a:schemeClr val="dk1"/>
                </a:solidFill>
              </a:rPr>
              <a:t> </a:t>
            </a:r>
            <a:r>
              <a:rPr lang="en">
                <a:solidFill>
                  <a:schemeClr val="dk1"/>
                </a:solidFill>
              </a:rPr>
              <a:t>Our Volunteer Teams increase our capacity and reach into communities we need to reach.</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30458350603_0_3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30458350603_0_3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a:t>
            </a:r>
            <a:r>
              <a:rPr lang="en"/>
              <a:t> (same as what’s on the slide):</a:t>
            </a:r>
            <a:endParaRPr/>
          </a:p>
          <a:p>
            <a:pPr marL="457200" lvl="0" indent="-298450" algn="l" rtl="0">
              <a:spcBef>
                <a:spcPts val="0"/>
              </a:spcBef>
              <a:spcAft>
                <a:spcPts val="0"/>
              </a:spcAft>
              <a:buSzPts val="1100"/>
              <a:buChar char="●"/>
            </a:pPr>
            <a:r>
              <a:rPr lang="en"/>
              <a:t>We need to recruit </a:t>
            </a:r>
            <a:r>
              <a:rPr lang="en" b="1"/>
              <a:t>New Volunteers</a:t>
            </a:r>
            <a:r>
              <a:rPr lang="en"/>
              <a:t> in order to reach all the voters we need to win.</a:t>
            </a:r>
            <a:endParaRPr/>
          </a:p>
          <a:p>
            <a:pPr marL="457200" lvl="0" indent="-298450" algn="l" rtl="0">
              <a:spcBef>
                <a:spcPts val="0"/>
              </a:spcBef>
              <a:spcAft>
                <a:spcPts val="0"/>
              </a:spcAft>
              <a:buSzPts val="1100"/>
              <a:buChar char="●"/>
            </a:pPr>
            <a:r>
              <a:rPr lang="en"/>
              <a:t>We need </a:t>
            </a:r>
            <a:r>
              <a:rPr lang="en" b="1"/>
              <a:t>Volunteer Leaders</a:t>
            </a:r>
            <a:r>
              <a:rPr lang="en"/>
              <a:t> to oversee and execute GOTV operations in their turfs, including training the influx of new volunteers.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f87e4879f8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f87e4879f8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f8902aa199_0_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f8902aa199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IDEAS:</a:t>
            </a:r>
            <a:endParaRPr b="1"/>
          </a:p>
          <a:p>
            <a:pPr marL="0" lvl="0" indent="0" algn="l" rtl="0">
              <a:spcBef>
                <a:spcPts val="0"/>
              </a:spcBef>
              <a:spcAft>
                <a:spcPts val="0"/>
              </a:spcAft>
              <a:buNone/>
            </a:pPr>
            <a:r>
              <a:rPr lang="en"/>
              <a:t>Our entire campaign builds to Early Vote and GOTV</a:t>
            </a:r>
            <a:endParaRPr/>
          </a:p>
          <a:p>
            <a:pPr marL="0" lvl="0" indent="0" algn="l" rtl="0">
              <a:spcBef>
                <a:spcPts val="0"/>
              </a:spcBef>
              <a:spcAft>
                <a:spcPts val="0"/>
              </a:spcAft>
              <a:buNone/>
            </a:pPr>
            <a:r>
              <a:rPr lang="en"/>
              <a:t>VBM, EVIP &amp; Election Day voting are all crucial voting methods.</a:t>
            </a:r>
            <a:endParaRPr/>
          </a:p>
          <a:p>
            <a:pPr marL="0" lvl="0" indent="0" algn="l" rtl="0">
              <a:spcBef>
                <a:spcPts val="0"/>
              </a:spcBef>
              <a:spcAft>
                <a:spcPts val="0"/>
              </a:spcAft>
              <a:buNone/>
            </a:pPr>
            <a:r>
              <a:rPr lang="en"/>
              <a:t>The more people we can get to vote early, the more efficient we can be with our GOTV efforts in the final days.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045835060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045835060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a:t>
            </a:r>
            <a:r>
              <a:rPr lang="en"/>
              <a:t> This is what we’re focused on in relation to absentee ballots.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045835060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3045835060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KEY IDEA:</a:t>
            </a:r>
            <a:r>
              <a:rPr lang="en">
                <a:solidFill>
                  <a:schemeClr val="dk1"/>
                </a:solidFill>
              </a:rPr>
              <a:t> Once early voting in person begins, these are the things we’re focused 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30458350603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3045835060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a:t>
            </a:r>
            <a:endParaRPr b="1"/>
          </a:p>
          <a:p>
            <a:pPr marL="0" lvl="0" indent="0" algn="l" rtl="0">
              <a:spcBef>
                <a:spcPts val="0"/>
              </a:spcBef>
              <a:spcAft>
                <a:spcPts val="0"/>
              </a:spcAft>
              <a:buNone/>
            </a:pPr>
            <a:r>
              <a:rPr lang="en"/>
              <a:t>True “GOTV” is the last four days of the campaign.</a:t>
            </a:r>
            <a:endParaRPr/>
          </a:p>
          <a:p>
            <a:pPr marL="0" lvl="0" indent="0" algn="l" rtl="0">
              <a:spcBef>
                <a:spcPts val="0"/>
              </a:spcBef>
              <a:spcAft>
                <a:spcPts val="0"/>
              </a:spcAft>
              <a:buNone/>
            </a:pPr>
            <a:r>
              <a:rPr lang="en"/>
              <a:t>These are the final hours we have to talk to voters and empower them to make their voices heard in this election.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f87e4879f8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f87e4879f8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f87e4879f8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f87e4879f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30458350603_0_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30458350603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This is the old way. </a:t>
            </a:r>
            <a:r>
              <a:rPr lang="en"/>
              <a:t>In previous cycles we had a hard stop on persuasion at the end of september. </a:t>
            </a:r>
            <a:r>
              <a:rPr lang="en" i="1"/>
              <a:t>We’re not doing that this time.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3059ccbbea3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3059ccbbea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KEY IDEA:</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Persuasion is usually interpreted to just mean talking to swing-y voters and then hitting up Democratic voters for GOTV</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are going beyond that this cycle.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will be persuading and mobilizing voters at the same time until the final few days of the election.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DATA DETAILS: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August we refreshed the persuasion universe using a new persuasion score that models how likely someone is to be swayed about voting for a Democrat in 2022 by hearing from campaigns. This includes people who could be moved to support us if they hear from us, as well as people who could move away from us if they hear only from Republican campaigns. These are the </a:t>
            </a:r>
            <a:r>
              <a:rPr lang="en" b="1">
                <a:solidFill>
                  <a:schemeClr val="dk1"/>
                </a:solidFill>
              </a:rPr>
              <a:t>most efficient persuasion targets</a:t>
            </a:r>
            <a:r>
              <a:rPr lang="en">
                <a:solidFill>
                  <a:schemeClr val="dk1"/>
                </a:solidFill>
              </a:rPr>
              <a:t> we can talk to.</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score ranks every voter by how persuadable we think they may be, based on how similar voters responded to messaging for and against Democrats in polling.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Specific parameters: top 50% of persuasion scorers with support 40+ and turnout above 10. We also add in anyone in the same household with a support score above 55 and turnout above 10.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305c8320930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305c832093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IDEAS:</a:t>
            </a:r>
            <a:endParaRPr b="1"/>
          </a:p>
          <a:p>
            <a:pPr marL="457200" lvl="0" indent="-298450" algn="l" rtl="0">
              <a:spcBef>
                <a:spcPts val="0"/>
              </a:spcBef>
              <a:spcAft>
                <a:spcPts val="0"/>
              </a:spcAft>
              <a:buClr>
                <a:schemeClr val="dk1"/>
              </a:buClr>
              <a:buSzPts val="1100"/>
              <a:buChar char="●"/>
            </a:pPr>
            <a:r>
              <a:rPr lang="en">
                <a:solidFill>
                  <a:schemeClr val="dk1"/>
                </a:solidFill>
              </a:rPr>
              <a:t>Now let’s look at what the plan is for our universes.</a:t>
            </a:r>
            <a:endParaRPr>
              <a:solidFill>
                <a:schemeClr val="dk1"/>
              </a:solidFill>
            </a:endParaRPr>
          </a:p>
          <a:p>
            <a:pPr marL="457200" lvl="0" indent="-298450" algn="l" rtl="0">
              <a:spcBef>
                <a:spcPts val="0"/>
              </a:spcBef>
              <a:spcAft>
                <a:spcPts val="0"/>
              </a:spcAft>
              <a:buSzPts val="1100"/>
              <a:buChar char="●"/>
            </a:pPr>
            <a:r>
              <a:rPr lang="en"/>
              <a:t>We are currently in the “Persuasion Proper” phase.</a:t>
            </a:r>
            <a:endParaRPr/>
          </a:p>
          <a:p>
            <a:pPr marL="0" lvl="0" indent="0" algn="l" rtl="0">
              <a:spcBef>
                <a:spcPts val="0"/>
              </a:spcBef>
              <a:spcAft>
                <a:spcPts val="0"/>
              </a:spcAft>
              <a:buNone/>
            </a:pPr>
            <a:endParaRPr/>
          </a:p>
          <a:p>
            <a:pPr marL="0" lvl="0" indent="0" algn="l" rtl="0">
              <a:spcBef>
                <a:spcPts val="0"/>
              </a:spcBef>
              <a:spcAft>
                <a:spcPts val="0"/>
              </a:spcAft>
              <a:buNone/>
            </a:pPr>
            <a:r>
              <a:rPr lang="en" i="1"/>
              <a:t>Click to reveal “Conventional Persuasion” block.</a:t>
            </a:r>
            <a:endParaRPr i="1"/>
          </a:p>
          <a:p>
            <a:pPr marL="457200" lvl="0" indent="-298450" algn="l" rtl="0">
              <a:spcBef>
                <a:spcPts val="0"/>
              </a:spcBef>
              <a:spcAft>
                <a:spcPts val="0"/>
              </a:spcAft>
              <a:buSzPts val="1100"/>
              <a:buChar char="●"/>
            </a:pPr>
            <a:r>
              <a:rPr lang="en"/>
              <a:t>Conventional Persuasion will run longer than usual</a:t>
            </a:r>
            <a:endParaRPr/>
          </a:p>
          <a:p>
            <a:pPr marL="457200" lvl="0" indent="-298450" algn="l" rtl="0">
              <a:spcBef>
                <a:spcPts val="0"/>
              </a:spcBef>
              <a:spcAft>
                <a:spcPts val="0"/>
              </a:spcAft>
              <a:buSzPts val="1100"/>
              <a:buChar char="●"/>
            </a:pPr>
            <a:r>
              <a:rPr lang="en"/>
              <a:t>Black box: Part of the universe will fall out to avoid backlash.</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i="1">
                <a:solidFill>
                  <a:schemeClr val="dk1"/>
                </a:solidFill>
              </a:rPr>
              <a:t>Click to reveal “Persuade to Participate” block.</a:t>
            </a:r>
            <a:endParaRPr i="1">
              <a:solidFill>
                <a:schemeClr val="dk1"/>
              </a:solidFill>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We have three weeks left in our persuasion phase, and then we are switching our universe to a greater focus on mobilization</a:t>
            </a:r>
            <a:endParaRPr/>
          </a:p>
          <a:p>
            <a:pPr marL="457200" lvl="0" indent="-298450" algn="l" rtl="0">
              <a:spcBef>
                <a:spcPts val="0"/>
              </a:spcBef>
              <a:spcAft>
                <a:spcPts val="0"/>
              </a:spcAft>
              <a:buSzPts val="1100"/>
              <a:buChar char="●"/>
            </a:pPr>
            <a:r>
              <a:rPr lang="en"/>
              <a:t>This is because as we get closer to the election and as people start voting, the cost of accidentally talking to Republicans increases because we could be reminding our opponent’s voters to show up and vote: whereas the risk is much smaller in the summer because of the wait until the election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Persuasion Definitions:</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Conventional Persuasion: Convincing people to vote for our candidates.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Persuade to Participate: Convincing low-propensity voters to vote.</a:t>
            </a:r>
            <a:endParaRPr>
              <a:solidFill>
                <a:schemeClr val="dk1"/>
              </a:solidFill>
            </a:endParaRPr>
          </a:p>
          <a:p>
            <a:pPr marL="914400" lvl="1" indent="-298450" algn="l" rtl="0">
              <a:spcBef>
                <a:spcPts val="0"/>
              </a:spcBef>
              <a:spcAft>
                <a:spcPts val="0"/>
              </a:spcAft>
              <a:buClr>
                <a:schemeClr val="dk1"/>
              </a:buClr>
              <a:buSzPts val="1100"/>
              <a:buChar char="○"/>
            </a:pPr>
            <a:r>
              <a:rPr lang="en"/>
              <a:t>Persuade to Participate universe has some overlap with GOTV targets.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0458350603_0_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30458350603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a:t>
            </a:r>
            <a:r>
              <a:rPr lang="en">
                <a:solidFill>
                  <a:schemeClr val="dk1"/>
                </a:solidFill>
              </a:rPr>
              <a:t>This is our standard persuasion universe, as it has been.</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NOTE: </a:t>
            </a:r>
            <a:r>
              <a:rPr lang="en" i="1">
                <a:solidFill>
                  <a:schemeClr val="dk1"/>
                </a:solidFill>
              </a:rPr>
              <a:t>You probably don’t need to review this in detail, but the explanation is below.</a:t>
            </a:r>
            <a:endParaRPr i="1">
              <a:solidFill>
                <a:schemeClr val="dk1"/>
              </a:solidFill>
            </a:endParaRPr>
          </a:p>
          <a:p>
            <a:pPr marL="0" lvl="0" indent="0" algn="l" rtl="0">
              <a:spcBef>
                <a:spcPts val="0"/>
              </a:spcBef>
              <a:spcAft>
                <a:spcPts val="0"/>
              </a:spcAft>
              <a:buClr>
                <a:schemeClr val="dk1"/>
              </a:buClr>
              <a:buSzPts val="1100"/>
              <a:buFont typeface="Arial"/>
              <a:buNone/>
            </a:pPr>
            <a:endParaRPr b="1" u="sng">
              <a:solidFill>
                <a:schemeClr val="dk1"/>
              </a:solidFill>
            </a:endParaRPr>
          </a:p>
          <a:p>
            <a:pPr marL="0" lvl="0" indent="0" algn="l" rtl="0">
              <a:spcBef>
                <a:spcPts val="0"/>
              </a:spcBef>
              <a:spcAft>
                <a:spcPts val="0"/>
              </a:spcAft>
              <a:buClr>
                <a:schemeClr val="dk1"/>
              </a:buClr>
              <a:buSzPts val="1100"/>
              <a:buFont typeface="Arial"/>
              <a:buNone/>
            </a:pPr>
            <a:endParaRPr b="1" u="sng">
              <a:solidFill>
                <a:schemeClr val="dk1"/>
              </a:solidFill>
            </a:endParaRPr>
          </a:p>
          <a:p>
            <a:pPr marL="0" lvl="0" indent="0" algn="l" rtl="0">
              <a:spcBef>
                <a:spcPts val="0"/>
              </a:spcBef>
              <a:spcAft>
                <a:spcPts val="0"/>
              </a:spcAft>
              <a:buClr>
                <a:schemeClr val="dk1"/>
              </a:buClr>
              <a:buSzPts val="1100"/>
              <a:buFont typeface="Arial"/>
              <a:buNone/>
            </a:pPr>
            <a:r>
              <a:rPr lang="en" b="1" u="sng">
                <a:solidFill>
                  <a:schemeClr val="dk1"/>
                </a:solidFill>
              </a:rPr>
              <a:t>FACILITATION SCRIPT:</a:t>
            </a:r>
            <a:endParaRPr b="1" u="sng">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[Persuasion Universe Chart]</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a visualization of our Persuasion Universe.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Y axis shows Likelihood to Vote.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X axis shows their Support Score, meaning how likely they are to support our candidates.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So here’s what this chart shows:</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People who are strong GOP voters regardless of their likelihood of voting, we are not trying to persuade. And we definitely don’t want to increase their likelihood of voting.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People who are strong Democrat supporters with a high likelihood of voting, we consider our base and not part of our persuasion universe, and those people are more likely to be contacted for volunteer recruitment.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L-shaped middle area is the persuasion universe.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KEY POINTS:</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persuasion universe contains a blend of support levels and likelihood of voting.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When you encounter someone in the STRONG GOP or STRONG DEMOCRAT areas, that’s still crucial data for the campaign. Then we’ll know who to avoid in the future and who to attempt to recruit to volunteer.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persuasion universe is not fixed in stone. It will evolve over time based on campaign strategy and the data that we gather through director voter contact like canvassing and phone banks.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TRANSITION</a:t>
            </a:r>
            <a:endParaRPr b="1">
              <a:solidFill>
                <a:schemeClr val="dk1"/>
              </a:solidFill>
            </a:endParaRPr>
          </a:p>
          <a:p>
            <a:pPr marL="0" lvl="0" indent="0" algn="l" rtl="0">
              <a:spcBef>
                <a:spcPts val="0"/>
              </a:spcBef>
              <a:spcAft>
                <a:spcPts val="0"/>
              </a:spcAft>
              <a:buNone/>
            </a:pPr>
            <a:r>
              <a:rPr lang="en">
                <a:solidFill>
                  <a:schemeClr val="dk1"/>
                </a:solidFill>
              </a:rPr>
              <a:t>You don’t need to get hung up on trying to determine which mold someone fits into. Again, it’s not a clear distinction and not an either/or proposition. The Persuasion Mindset and Moves we’re going to teach you apply to all kinds of conversations.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0458350603_0_1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30458350603_0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POINTS:	</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As we get closer to Election Day, the persuasion universe will change and become more focused.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will have a specific subset of persuasion universe targets we will be talking to in the final stretch of the campaign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targets are designed to prevent backlash (meaning turning out low propensity GOP voters).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Persuading our targeted voters will be key to our path to victory - we need to present them with strong closing arguments.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30458350603_0_1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30458350603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POINTS:</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will continue to have a focused persuasion universe during GOT(E)V.</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305e23b4e1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305e23b4e1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POINTS: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For GOTV (final 4 days), the Persuasion targets will fall out of the universe.</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f87e4879f8_0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f87e4879f8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f87e9b416c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f87e9b416c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Voter contact works if we have the right kind of conversations.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059ccbbea3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059ccbbea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During the final stretch we will need to work at a bigger scale, with more speed, and be more organized than ever before.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Keep these things in mind throughout this training – they underlie everything about our strategy over the next XX days.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0458350603_0_2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30458350603_0_2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The scripts we use in the final stretch will have a few key elements:</a:t>
            </a:r>
            <a:endParaRPr/>
          </a:p>
          <a:p>
            <a:pPr marL="457200" lvl="0" indent="-298450" algn="l" rtl="0">
              <a:spcBef>
                <a:spcPts val="0"/>
              </a:spcBef>
              <a:spcAft>
                <a:spcPts val="0"/>
              </a:spcAft>
              <a:buSzPts val="1100"/>
              <a:buAutoNum type="arabicPeriod"/>
            </a:pPr>
            <a:r>
              <a:rPr lang="en"/>
              <a:t>Ask who they’re supporting.</a:t>
            </a:r>
            <a:endParaRPr/>
          </a:p>
          <a:p>
            <a:pPr marL="457200" lvl="0" indent="-298450" algn="l" rtl="0">
              <a:spcBef>
                <a:spcPts val="0"/>
              </a:spcBef>
              <a:spcAft>
                <a:spcPts val="0"/>
              </a:spcAft>
              <a:buSzPts val="1100"/>
              <a:buAutoNum type="arabicPeriod"/>
            </a:pPr>
            <a:r>
              <a:rPr lang="en"/>
              <a:t>Persuade as necessary.</a:t>
            </a:r>
            <a:endParaRPr/>
          </a:p>
          <a:p>
            <a:pPr marL="457200" lvl="0" indent="-298450" algn="l" rtl="0">
              <a:spcBef>
                <a:spcPts val="0"/>
              </a:spcBef>
              <a:spcAft>
                <a:spcPts val="0"/>
              </a:spcAft>
              <a:buSzPts val="1100"/>
              <a:buAutoNum type="arabicPeriod"/>
            </a:pPr>
            <a:r>
              <a:rPr lang="en"/>
              <a:t>Vote Planning Language</a:t>
            </a:r>
            <a:endParaRPr/>
          </a:p>
          <a:p>
            <a:pPr marL="457200" lvl="0" indent="-298450" algn="l" rtl="0">
              <a:spcBef>
                <a:spcPts val="0"/>
              </a:spcBef>
              <a:spcAft>
                <a:spcPts val="0"/>
              </a:spcAft>
              <a:buSzPts val="1100"/>
              <a:buAutoNum type="arabicPeriod"/>
            </a:pPr>
            <a:r>
              <a:rPr lang="en"/>
              <a:t>Maximize each supporter’s impact.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059ccbbea3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3059ccbbea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a:t>
            </a:r>
            <a:endParaRPr b="1"/>
          </a:p>
          <a:p>
            <a:pPr marL="457200" lvl="0" indent="-298450" algn="l" rtl="0">
              <a:spcBef>
                <a:spcPts val="0"/>
              </a:spcBef>
              <a:spcAft>
                <a:spcPts val="0"/>
              </a:spcAft>
              <a:buSzPts val="1100"/>
              <a:buChar char="●"/>
            </a:pPr>
            <a:r>
              <a:rPr lang="en"/>
              <a:t>“Old-fashioned GOTV messaging”: Voting language along the lines of “no one is going to vote in the election and you are the only one who is going to vote” has been proven to reduce turnout.</a:t>
            </a:r>
            <a:endParaRPr/>
          </a:p>
          <a:p>
            <a:pPr marL="457200" lvl="0" indent="-298450" algn="l" rtl="0">
              <a:spcBef>
                <a:spcPts val="0"/>
              </a:spcBef>
              <a:spcAft>
                <a:spcPts val="0"/>
              </a:spcAft>
              <a:buSzPts val="1100"/>
              <a:buChar char="●"/>
            </a:pPr>
            <a:r>
              <a:rPr lang="en"/>
              <a:t>Helping a voter make a plan to vote has been shown to increase their likelihood of voting.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059ccbbea3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3059ccbbea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u="sng">
                <a:solidFill>
                  <a:schemeClr val="dk1"/>
                </a:solidFill>
              </a:rPr>
              <a:t>FACILITATION SCRIPT</a:t>
            </a:r>
            <a:endParaRPr b="1" u="sng">
              <a:solidFill>
                <a:schemeClr val="dk1"/>
              </a:solidFill>
            </a:endParaRPr>
          </a:p>
          <a:p>
            <a:pPr marL="0" lvl="0" indent="0" algn="l" rtl="0">
              <a:spcBef>
                <a:spcPts val="0"/>
              </a:spcBef>
              <a:spcAft>
                <a:spcPts val="0"/>
              </a:spcAft>
              <a:buClr>
                <a:schemeClr val="dk1"/>
              </a:buClr>
              <a:buSzPts val="1100"/>
              <a:buFont typeface="Arial"/>
              <a:buNone/>
            </a:pPr>
            <a:endParaRPr b="1" u="sng">
              <a:solidFill>
                <a:schemeClr val="dk1"/>
              </a:solidFill>
            </a:endParaRPr>
          </a:p>
          <a:p>
            <a:pPr marL="0" lvl="0" indent="0" algn="l" rtl="0">
              <a:spcBef>
                <a:spcPts val="0"/>
              </a:spcBef>
              <a:spcAft>
                <a:spcPts val="0"/>
              </a:spcAft>
              <a:buNone/>
            </a:pPr>
            <a:r>
              <a:rPr lang="en" b="1">
                <a:solidFill>
                  <a:schemeClr val="dk1"/>
                </a:solidFill>
              </a:rPr>
              <a:t>Vote Planning</a:t>
            </a:r>
            <a:endParaRPr b="1">
              <a:solidFill>
                <a:schemeClr val="dk1"/>
              </a:solidFill>
            </a:endParaRPr>
          </a:p>
          <a:p>
            <a:pPr marL="0" lvl="0" indent="0" algn="l" rtl="0">
              <a:spcBef>
                <a:spcPts val="0"/>
              </a:spcBef>
              <a:spcAft>
                <a:spcPts val="0"/>
              </a:spcAft>
              <a:buNone/>
            </a:pPr>
            <a:r>
              <a:rPr lang="en">
                <a:solidFill>
                  <a:schemeClr val="dk1"/>
                </a:solidFill>
              </a:rPr>
              <a:t>Vote Planning is an effective technique for nudging someone who says they intend to vote to follow through on that intention. Talking through their plan with you — out loud — helps them visualize the experience, which increases their likelihood to vote. It’s simple, effective, and actually something that many voters find helpful.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When to use it:</a:t>
            </a:r>
            <a:endParaRPr b="1">
              <a:solidFill>
                <a:schemeClr val="dk1"/>
              </a:solidFill>
            </a:endParaRPr>
          </a:p>
          <a:p>
            <a:pPr marL="0" lvl="0" indent="0" algn="l" rtl="0">
              <a:spcBef>
                <a:spcPts val="0"/>
              </a:spcBef>
              <a:spcAft>
                <a:spcPts val="0"/>
              </a:spcAft>
              <a:buNone/>
            </a:pPr>
            <a:r>
              <a:rPr lang="en">
                <a:solidFill>
                  <a:schemeClr val="dk1"/>
                </a:solidFill>
              </a:rPr>
              <a:t>Use Vote Planning when you’re sure this person is going to vote for our candidates. Even if they’re a strong supporter, they might not have thought through the logistics or have everything the need to vote.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Here’s how it works:</a:t>
            </a:r>
            <a:endParaRPr b="1">
              <a:solidFill>
                <a:schemeClr val="dk1"/>
              </a:solidFill>
            </a:endParaRPr>
          </a:p>
          <a:p>
            <a:pPr marL="0" lvl="0" indent="0" algn="l" rtl="0">
              <a:spcBef>
                <a:spcPts val="0"/>
              </a:spcBef>
              <a:spcAft>
                <a:spcPts val="0"/>
              </a:spcAft>
              <a:buNone/>
            </a:pPr>
            <a:r>
              <a:rPr lang="en">
                <a:solidFill>
                  <a:schemeClr val="dk1"/>
                </a:solidFill>
              </a:rPr>
              <a:t>The three main components of a plan to vote are Where, When and How.</a:t>
            </a:r>
            <a:endParaRPr>
              <a:solidFill>
                <a:schemeClr val="dk1"/>
              </a:solidFill>
            </a:endParaRPr>
          </a:p>
          <a:p>
            <a:pPr marL="0" lvl="0" indent="0" algn="l" rtl="0">
              <a:spcBef>
                <a:spcPts val="0"/>
              </a:spcBef>
              <a:spcAft>
                <a:spcPts val="0"/>
              </a:spcAft>
              <a:buNone/>
            </a:pPr>
            <a:endParaRPr b="1">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Where?</a:t>
            </a:r>
            <a:endParaRPr b="1">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Confirm their polling location for them, and make sure they know where it is.</a:t>
            </a: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When?</a:t>
            </a:r>
            <a:endParaRPr b="1">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Will they vote early, either by mail or in-person? Will they vote before work, or after work?</a:t>
            </a: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How?</a:t>
            </a:r>
            <a:endParaRPr b="1">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Get them thinking through the logistics. How will they get to the polls? Where will they be coming from?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There are a few bonus tactics you can use as well:</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Use the psychology of social proof: Emphasize that turnout will be high and the race will be close. Humans tend to follow the pack.</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Ask them to encourage others to vote, for instance by bringing someone with them or posting on social media.</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Use the psychology of commitment: Ask them whether they commit to vote, and then thank them for their commitment. People think voting is good, and everyone wants to believe they’re a good person.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*Citation: Research has shown these questions can increase likelihood of voting by 4.1%</a:t>
            </a:r>
            <a:endParaRPr/>
          </a:p>
          <a:p>
            <a:pPr marL="0" lvl="0" indent="0" algn="l" rtl="0">
              <a:spcBef>
                <a:spcPts val="0"/>
              </a:spcBef>
              <a:spcAft>
                <a:spcPts val="0"/>
              </a:spcAft>
              <a:buNone/>
            </a:pPr>
            <a:r>
              <a:rPr lang="en"/>
              <a:t>https://scholar.harvard.edu/sites/scholar.harvard.edu/files/todd_rogers/files/do_you_have_a_voting_plan_0.pdf</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30458350603_0_2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30458350603_0_2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Just reviewing the script in detail.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f930c5a40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2f930c5a4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Just reviewing the script in detail.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30458350603_0_2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1" name="Google Shape;1121;g30458350603_0_2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KEY IDEA: </a:t>
            </a:r>
            <a:r>
              <a:rPr lang="en"/>
              <a:t>Quick sidebar on some important voting resources.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0458350603_0_2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0458350603_0_2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a:t>
            </a:r>
            <a:r>
              <a:rPr lang="en">
                <a:solidFill>
                  <a:schemeClr val="dk1"/>
                </a:solidFill>
              </a:rPr>
              <a:t>Just reviewing the script in detail.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f87e4879f8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f87e4879f8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f87e9b416c_1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2f87e9b416c_1_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During GOTV, all our efforts rely on volunteer-run Staging Locations. We’re going to talk about these in detail now.</a:t>
            </a:r>
            <a:endParaRPr/>
          </a:p>
          <a:p>
            <a:pPr marL="0" lvl="0" indent="0" algn="l" rtl="0">
              <a:spcBef>
                <a:spcPts val="0"/>
              </a:spcBef>
              <a:spcAft>
                <a:spcPts val="0"/>
              </a:spcAft>
              <a:buNone/>
            </a:pPr>
            <a:endParaRPr/>
          </a:p>
          <a:p>
            <a:pPr marL="0" lvl="0" indent="0" algn="l" rtl="0">
              <a:spcBef>
                <a:spcPts val="0"/>
              </a:spcBef>
              <a:spcAft>
                <a:spcPts val="0"/>
              </a:spcAft>
              <a:buNone/>
            </a:pPr>
            <a:r>
              <a:rPr lang="en" b="1"/>
              <a:t>During the final four days:</a:t>
            </a:r>
            <a:endParaRPr b="1"/>
          </a:p>
          <a:p>
            <a:pPr marL="457200" lvl="0" indent="-298450" algn="l" rtl="0">
              <a:spcBef>
                <a:spcPts val="0"/>
              </a:spcBef>
              <a:spcAft>
                <a:spcPts val="0"/>
              </a:spcAft>
              <a:buSzPts val="1100"/>
              <a:buChar char="●"/>
            </a:pPr>
            <a:r>
              <a:rPr lang="en"/>
              <a:t>Staging Locations are ready across the state with all of the materials they need.</a:t>
            </a:r>
            <a:endParaRPr/>
          </a:p>
          <a:p>
            <a:pPr marL="457200" lvl="0" indent="-298450" algn="l" rtl="0">
              <a:spcBef>
                <a:spcPts val="0"/>
              </a:spcBef>
              <a:spcAft>
                <a:spcPts val="0"/>
              </a:spcAft>
              <a:buSzPts val="1100"/>
              <a:buChar char="●"/>
            </a:pPr>
            <a:r>
              <a:rPr lang="en"/>
              <a:t>Staging Location Leaders are at their stations, ready to launch DVC shifts.</a:t>
            </a:r>
            <a:endParaRPr/>
          </a:p>
          <a:p>
            <a:pPr marL="457200" lvl="0" indent="-298450" algn="l" rtl="0">
              <a:spcBef>
                <a:spcPts val="0"/>
              </a:spcBef>
              <a:spcAft>
                <a:spcPts val="0"/>
              </a:spcAft>
              <a:buSzPts val="1100"/>
              <a:buChar char="●"/>
            </a:pPr>
            <a:r>
              <a:rPr lang="en"/>
              <a:t>Canvassing shifts launch at 9am, 12pm, 3pm, and 6pm. </a:t>
            </a:r>
            <a:endParaRPr/>
          </a:p>
          <a:p>
            <a:pPr marL="457200" lvl="0" indent="-298450" algn="l" rtl="0">
              <a:spcBef>
                <a:spcPts val="0"/>
              </a:spcBef>
              <a:spcAft>
                <a:spcPts val="0"/>
              </a:spcAft>
              <a:buSzPts val="1100"/>
              <a:buChar char="●"/>
            </a:pPr>
            <a:r>
              <a:rPr lang="en"/>
              <a:t>Statewide phone banking shifts launch at 10am, 12pm, 2pm, 4pm and 6pm. </a:t>
            </a:r>
            <a:endParaRPr/>
          </a:p>
          <a:p>
            <a:pPr marL="457200" lvl="0" indent="-298450" algn="l" rtl="0">
              <a:spcBef>
                <a:spcPts val="0"/>
              </a:spcBef>
              <a:spcAft>
                <a:spcPts val="0"/>
              </a:spcAft>
              <a:buSzPts val="1100"/>
              <a:buChar char="●"/>
            </a:pPr>
            <a:r>
              <a:rPr lang="en"/>
              <a:t>Community-led relational shifts are happening across the state.</a:t>
            </a:r>
            <a:endParaRPr/>
          </a:p>
        </p:txBody>
      </p:sp>
      <p:sp>
        <p:nvSpPr>
          <p:cNvPr id="1140" name="Google Shape;1140;g2f87e9b416c_1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3059ccbbea3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3059ccbbea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See slide text.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f87e4879f8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f87e4879f8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30458350603_0_3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30458350603_0_3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a:t>
            </a:r>
            <a:r>
              <a:rPr lang="en">
                <a:solidFill>
                  <a:schemeClr val="dk1"/>
                </a:solidFill>
              </a:rPr>
              <a:t>See slide text.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3059ccbbea3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3059ccbbea3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a:t>
            </a:r>
            <a:r>
              <a:rPr lang="en">
                <a:solidFill>
                  <a:schemeClr val="dk1"/>
                </a:solidFill>
              </a:rPr>
              <a:t>See slide text.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3059ccbbea3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3059ccbbea3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a:t>
            </a:r>
            <a:r>
              <a:rPr lang="en">
                <a:solidFill>
                  <a:schemeClr val="dk1"/>
                </a:solidFill>
              </a:rPr>
              <a:t>See slide text.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3059ccbbea3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3059ccbbea3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We also made a crash course on Staging Locations that covers everything we’re talking about here.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30458350603_0_45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30458350603_0_45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a:t>
            </a:r>
            <a:endParaRPr b="1"/>
          </a:p>
          <a:p>
            <a:pPr marL="457200" lvl="0" indent="-298450" algn="l" rtl="0">
              <a:spcBef>
                <a:spcPts val="0"/>
              </a:spcBef>
              <a:spcAft>
                <a:spcPts val="0"/>
              </a:spcAft>
              <a:buSzPts val="1100"/>
              <a:buChar char="●"/>
            </a:pPr>
            <a:r>
              <a:rPr lang="en"/>
              <a:t>These are the core roles of a staging location. We will provide ample training for everyone who steps up to take on a Staging Location Leadership role.</a:t>
            </a:r>
            <a:endParaRPr/>
          </a:p>
          <a:p>
            <a:pPr marL="457200" lvl="0" indent="-298450" algn="l" rtl="0">
              <a:spcBef>
                <a:spcPts val="0"/>
              </a:spcBef>
              <a:spcAft>
                <a:spcPts val="0"/>
              </a:spcAft>
              <a:buSzPts val="1100"/>
              <a:buChar char="●"/>
            </a:pPr>
            <a:r>
              <a:rPr lang="en"/>
              <a:t>This includes optional role-specific trainings over Zoom offered throughout October.</a:t>
            </a:r>
            <a:endParaRPr/>
          </a:p>
          <a:p>
            <a:pPr marL="0" lvl="0" indent="0" algn="l" rtl="0">
              <a:spcBef>
                <a:spcPts val="0"/>
              </a:spcBef>
              <a:spcAft>
                <a:spcPts val="0"/>
              </a:spcAft>
              <a:buNone/>
            </a:pPr>
            <a:endParaRPr/>
          </a:p>
          <a:p>
            <a:pPr marL="0" lvl="0" indent="0" algn="l" rtl="0">
              <a:spcBef>
                <a:spcPts val="0"/>
              </a:spcBef>
              <a:spcAft>
                <a:spcPts val="0"/>
              </a:spcAft>
              <a:buNone/>
            </a:pPr>
            <a:r>
              <a:rPr lang="en" b="1"/>
              <a:t>GOTV Training Workshops for SL Leaders will be offered throughout the month of October.</a:t>
            </a:r>
            <a:endParaRPr b="1"/>
          </a:p>
          <a:p>
            <a:pPr marL="0" lvl="0" indent="0" algn="l" rtl="0">
              <a:spcBef>
                <a:spcPts val="0"/>
              </a:spcBef>
              <a:spcAft>
                <a:spcPts val="0"/>
              </a:spcAft>
              <a:buNone/>
            </a:pPr>
            <a:r>
              <a:rPr lang="en"/>
              <a:t>MOBILIZE LINKS:</a:t>
            </a:r>
            <a:endParaRPr/>
          </a:p>
          <a:p>
            <a:pPr marL="457200" lvl="0" indent="-298450" algn="l" rtl="0">
              <a:spcBef>
                <a:spcPts val="0"/>
              </a:spcBef>
              <a:spcAft>
                <a:spcPts val="0"/>
              </a:spcAft>
              <a:buSzPts val="1100"/>
              <a:buChar char="●"/>
            </a:pPr>
            <a:r>
              <a:rPr lang="en" u="sng">
                <a:solidFill>
                  <a:srgbClr val="1155CC"/>
                </a:solidFill>
                <a:hlinkClick r:id="rId3">
                  <a:extLst>
                    <a:ext uri="{A12FA001-AC4F-418D-AE19-62706E023703}">
                      <ahyp:hlinkClr xmlns:ahyp="http://schemas.microsoft.com/office/drawing/2018/hyperlinkcolor" val="tx"/>
                    </a:ext>
                  </a:extLst>
                </a:hlinkClick>
              </a:rPr>
              <a:t>Staging Location Directors</a:t>
            </a:r>
            <a:endParaRPr>
              <a:solidFill>
                <a:srgbClr val="244351"/>
              </a:solidFill>
            </a:endParaRPr>
          </a:p>
          <a:p>
            <a:pPr marL="457200" lvl="0" indent="-298450" algn="l" rtl="0">
              <a:spcBef>
                <a:spcPts val="0"/>
              </a:spcBef>
              <a:spcAft>
                <a:spcPts val="0"/>
              </a:spcAft>
              <a:buSzPts val="1100"/>
              <a:buChar char="●"/>
            </a:pPr>
            <a:r>
              <a:rPr lang="en" u="sng">
                <a:solidFill>
                  <a:srgbClr val="1155CC"/>
                </a:solidFill>
                <a:hlinkClick r:id="rId4">
                  <a:extLst>
                    <a:ext uri="{A12FA001-AC4F-418D-AE19-62706E023703}">
                      <ahyp:hlinkClr xmlns:ahyp="http://schemas.microsoft.com/office/drawing/2018/hyperlinkcolor" val="tx"/>
                    </a:ext>
                  </a:extLst>
                </a:hlinkClick>
              </a:rPr>
              <a:t>Canvass Captains</a:t>
            </a:r>
            <a:endParaRPr>
              <a:solidFill>
                <a:srgbClr val="244351"/>
              </a:solidFill>
            </a:endParaRPr>
          </a:p>
          <a:p>
            <a:pPr marL="457200" lvl="0" indent="-298450" algn="l" rtl="0">
              <a:spcBef>
                <a:spcPts val="0"/>
              </a:spcBef>
              <a:spcAft>
                <a:spcPts val="0"/>
              </a:spcAft>
              <a:buSzPts val="1100"/>
              <a:buChar char="●"/>
            </a:pPr>
            <a:r>
              <a:rPr lang="en" u="sng">
                <a:solidFill>
                  <a:srgbClr val="1155CC"/>
                </a:solidFill>
                <a:hlinkClick r:id="rId5">
                  <a:extLst>
                    <a:ext uri="{A12FA001-AC4F-418D-AE19-62706E023703}">
                      <ahyp:hlinkClr xmlns:ahyp="http://schemas.microsoft.com/office/drawing/2018/hyperlinkcolor" val="tx"/>
                    </a:ext>
                  </a:extLst>
                </a:hlinkClick>
              </a:rPr>
              <a:t>Sign-In Captains &amp; Confirm Captains</a:t>
            </a:r>
            <a:endParaRPr>
              <a:solidFill>
                <a:srgbClr val="244351"/>
              </a:solidFill>
            </a:endParaRPr>
          </a:p>
          <a:p>
            <a:pPr marL="457200" lvl="0" indent="-298450" algn="l" rtl="0">
              <a:spcBef>
                <a:spcPts val="0"/>
              </a:spcBef>
              <a:spcAft>
                <a:spcPts val="0"/>
              </a:spcAft>
              <a:buSzPts val="1100"/>
              <a:buChar char="●"/>
            </a:pPr>
            <a:r>
              <a:rPr lang="en" u="sng">
                <a:solidFill>
                  <a:srgbClr val="1155CC"/>
                </a:solidFill>
                <a:hlinkClick r:id="rId6">
                  <a:extLst>
                    <a:ext uri="{A12FA001-AC4F-418D-AE19-62706E023703}">
                      <ahyp:hlinkClr xmlns:ahyp="http://schemas.microsoft.com/office/drawing/2018/hyperlinkcolor" val="tx"/>
                    </a:ext>
                  </a:extLst>
                </a:hlinkClick>
              </a:rPr>
              <a:t>Turf Tracker Deep-Dive</a:t>
            </a:r>
            <a:endParaRPr/>
          </a:p>
        </p:txBody>
      </p:sp>
      <p:sp>
        <p:nvSpPr>
          <p:cNvPr id="1195" name="Google Shape;1195;g30458350603_0_45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0458350603_0_4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30458350603_0_4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KEY IDEA: </a:t>
            </a:r>
            <a:r>
              <a:rPr lang="en">
                <a:solidFill>
                  <a:schemeClr val="dk1"/>
                </a:solidFill>
              </a:rPr>
              <a:t>Review SLD role.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0458350603_0_4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30458350603_0_4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a:t>
            </a:r>
            <a:r>
              <a:rPr lang="en">
                <a:solidFill>
                  <a:schemeClr val="dk1"/>
                </a:solidFill>
              </a:rPr>
              <a:t>Review Canvass Captain role.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30458350603_0_4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30458350603_0_4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a:t>
            </a:r>
            <a:r>
              <a:rPr lang="en">
                <a:solidFill>
                  <a:schemeClr val="dk1"/>
                </a:solidFill>
              </a:rPr>
              <a:t>Review Sign-In &amp; Reshift Captain role.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30458350603_0_4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30458350603_0_4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a:t>
            </a:r>
            <a:r>
              <a:rPr lang="en">
                <a:solidFill>
                  <a:schemeClr val="dk1"/>
                </a:solidFill>
              </a:rPr>
              <a:t>Review Confirm &amp; Debrief Captain role.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0458350603_0_4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30458350603_0_4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a:t>
            </a:r>
            <a:r>
              <a:rPr lang="en">
                <a:solidFill>
                  <a:schemeClr val="dk1"/>
                </a:solidFill>
              </a:rPr>
              <a:t>Review Turf Captain role.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f87e4879f8_0_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f87e4879f8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30458350603_0_4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30458350603_0_4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These are some additional roles that might make sense for your location or your teams.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30458350603_0_5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30458350603_0_5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During GOTV, Staging Locations will need to report what’s happening at their locations up the ladder of the campaign.</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Reporting quickly and accurately allows us to make REAL TIME DECISIONS about capacity and necessary adjustments.</a:t>
            </a:r>
            <a:endParaRPr/>
          </a:p>
          <a:p>
            <a:pPr marL="457200" lvl="0" indent="-298450" algn="l" rtl="0">
              <a:spcBef>
                <a:spcPts val="0"/>
              </a:spcBef>
              <a:spcAft>
                <a:spcPts val="0"/>
              </a:spcAft>
              <a:buSzPts val="1100"/>
              <a:buChar char="●"/>
            </a:pPr>
            <a:r>
              <a:rPr lang="en"/>
              <a:t>We will likely need to move resources, packets, staff and volunteers based on reports.</a:t>
            </a:r>
            <a:endParaRPr/>
          </a:p>
          <a:p>
            <a:pPr marL="457200" lvl="0" indent="-298450" algn="l" rtl="0">
              <a:spcBef>
                <a:spcPts val="0"/>
              </a:spcBef>
              <a:spcAft>
                <a:spcPts val="0"/>
              </a:spcAft>
              <a:buSzPts val="1100"/>
              <a:buChar char="●"/>
            </a:pPr>
            <a:r>
              <a:rPr lang="en" b="1"/>
              <a:t>For Example:</a:t>
            </a:r>
            <a:r>
              <a:rPr lang="en"/>
              <a:t> If a flake rate is high in one location but a neighboring location is moving through their packets quickly we can make real time adjustments and move volunteers &amp; packets as needed.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30458350603_0_5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30458350603_0_5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HQ will cut turf.</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30458350603_0_6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30458350603_0_6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(same as slide text):</a:t>
            </a:r>
            <a:endParaRPr b="1"/>
          </a:p>
          <a:p>
            <a:pPr marL="457200" lvl="0" indent="-298450" algn="l" rtl="0">
              <a:spcBef>
                <a:spcPts val="0"/>
              </a:spcBef>
              <a:spcAft>
                <a:spcPts val="0"/>
              </a:spcAft>
              <a:buSzPts val="1100"/>
              <a:buChar char="●"/>
            </a:pPr>
            <a:r>
              <a:rPr lang="en"/>
              <a:t>Information flows up to HQ</a:t>
            </a:r>
            <a:endParaRPr/>
          </a:p>
          <a:p>
            <a:pPr marL="457200" lvl="0" indent="-298450" algn="l" rtl="0">
              <a:spcBef>
                <a:spcPts val="0"/>
              </a:spcBef>
              <a:spcAft>
                <a:spcPts val="0"/>
              </a:spcAft>
              <a:buSzPts val="1100"/>
              <a:buChar char="●"/>
            </a:pPr>
            <a:r>
              <a:rPr lang="en"/>
              <a:t>This data helps the campaign understand what is happening on the ground &amp; make strategic decisions as a result of this information. </a:t>
            </a:r>
            <a:endParaRPr/>
          </a:p>
          <a:p>
            <a:pPr marL="457200" lvl="0" indent="-298450" algn="l" rtl="0">
              <a:spcBef>
                <a:spcPts val="0"/>
              </a:spcBef>
              <a:spcAft>
                <a:spcPts val="0"/>
              </a:spcAft>
              <a:buSzPts val="1100"/>
              <a:buChar char="●"/>
            </a:pPr>
            <a:r>
              <a:rPr lang="en"/>
              <a:t>Staging locations should only talk directly to Regional Boiler Rooms, who can help solve any on the ground problems!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30458350603_0_6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30458350603_0_6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(same as slide text):</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Directives will flow down to Boiler Rooms and Staging Locations.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may need to move capacity because we’ll finish our universe in one area or another SL needs more capacity.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allows us to more efficiently redirect resources, etc.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2f87e4879f8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2f87e4879f8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30458350603_0_6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30458350603_0_6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a:t>
            </a:r>
            <a:r>
              <a:rPr lang="en">
                <a:solidFill>
                  <a:schemeClr val="dk1"/>
                </a:solidFill>
              </a:rPr>
              <a:t>See slide text.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30458350603_0_7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30458350603_0_7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 </a:t>
            </a:r>
            <a:r>
              <a:rPr lang="en">
                <a:solidFill>
                  <a:schemeClr val="dk1"/>
                </a:solidFill>
              </a:rPr>
              <a:t>See slide text.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305c8320930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305c8320930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a:t>
            </a:r>
            <a:endParaRPr b="1"/>
          </a:p>
          <a:p>
            <a:pPr marL="0" lvl="0" indent="0" algn="l" rtl="0">
              <a:spcBef>
                <a:spcPts val="0"/>
              </a:spcBef>
              <a:spcAft>
                <a:spcPts val="0"/>
              </a:spcAft>
              <a:buClr>
                <a:schemeClr val="dk1"/>
              </a:buClr>
              <a:buSzPts val="1100"/>
              <a:buFont typeface="Arial"/>
              <a:buNone/>
            </a:pPr>
            <a:r>
              <a:rPr lang="en"/>
              <a:t>YOU are some of the most effective messengers in encouraging other volunteers to get involved.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305c832093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305c832093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f87e9b416c_1_1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f87e9b416c_1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a:t>
            </a:r>
            <a:endParaRPr b="1"/>
          </a:p>
          <a:p>
            <a:pPr marL="0" lvl="0" indent="0" algn="l" rtl="0">
              <a:spcBef>
                <a:spcPts val="0"/>
              </a:spcBef>
              <a:spcAft>
                <a:spcPts val="0"/>
              </a:spcAft>
              <a:buNone/>
            </a:pPr>
            <a:r>
              <a:rPr lang="en"/>
              <a:t>We have an amazing slate of candidates at every level – that includes house candidates in every district, and state senate &amp; assembly candidates all across the state.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30458350603_0_7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30458350603_0_7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30458350603_0_7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30458350603_0_7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30458350603_0_7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30458350603_0_7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2f8902aa19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2f8902aa19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f8902aa19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2f8902aa19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4" name="Google Shape;1364;g2f8902aa199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2f8902aa19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2f8902aa199_0_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7" name="Google Shape;1377;g2f8902aa19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2f8902aa199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2f8902aa199_0_5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1" name="Google Shape;1391;g2f8902aa199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2f8902aa199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2f8902aa199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5" name="Google Shape;1405;g2f8902aa199_0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2f8902aa199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2f8902aa199_0_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9" name="Google Shape;1419;g2f8902aa199_0_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2f87e4879f8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2f87e4879f8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f87e4879f8_0_2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f87e4879f8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KEY IDEA:</a:t>
            </a:r>
            <a:endParaRPr b="1">
              <a:solidFill>
                <a:schemeClr val="dk1"/>
              </a:solidFill>
            </a:endParaRPr>
          </a:p>
          <a:p>
            <a:pPr marL="0" lvl="0" indent="0" algn="l" rtl="0">
              <a:spcBef>
                <a:spcPts val="0"/>
              </a:spcBef>
              <a:spcAft>
                <a:spcPts val="0"/>
              </a:spcAft>
              <a:buNone/>
            </a:pPr>
            <a:r>
              <a:rPr lang="en">
                <a:solidFill>
                  <a:schemeClr val="dk1"/>
                </a:solidFill>
              </a:rPr>
              <a:t>But we are still the underdogs in this race.</a:t>
            </a:r>
            <a:endParaRPr>
              <a:solidFill>
                <a:schemeClr val="dk1"/>
              </a:solidFill>
            </a:endParaRPr>
          </a:p>
          <a:p>
            <a:pPr marL="0" lvl="0" indent="0" algn="l" rtl="0">
              <a:spcBef>
                <a:spcPts val="0"/>
              </a:spcBef>
              <a:spcAft>
                <a:spcPts val="0"/>
              </a:spcAft>
              <a:buNone/>
            </a:pPr>
            <a:r>
              <a:rPr lang="en">
                <a:solidFill>
                  <a:schemeClr val="dk1"/>
                </a:solidFill>
              </a:rPr>
              <a:t>We have every expectation that this will be another nail-biter.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f87e4879f8_0_2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f87e4879f8_0_2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u="sng">
                <a:solidFill>
                  <a:schemeClr val="dk1"/>
                </a:solidFill>
              </a:rPr>
              <a:t>KEY IDEA:</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Tammy Baldwin is an excellent senator.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Her candidate is spending gobs of money.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have every expectation this will be tight.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f87e4879f8_0_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f87e4879f8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IDEA: </a:t>
            </a:r>
            <a:r>
              <a:rPr lang="en"/>
              <a:t>Elections in WI are routinely decided by just a handful of votes. That means this is </a:t>
            </a:r>
            <a:r>
              <a:rPr lang="en" i="1"/>
              <a:t>exactly </a:t>
            </a:r>
            <a:r>
              <a:rPr lang="en"/>
              <a:t>the kind of election in which every phone call, every door-knock, every shift, every volunteer, could make the difference.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jp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hyperlink" Target="http://mobilize.us/wisdems/" TargetMode="External"/><Relationship Id="rId4" Type="http://schemas.openxmlformats.org/officeDocument/2006/relationships/image" Target="../media/image18.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hyperlink" Target="http://mobilize.us/wisdems/"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5.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8.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8.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jpg"/><Relationship Id="rId1" Type="http://schemas.openxmlformats.org/officeDocument/2006/relationships/slideMaster" Target="../slideMasters/slideMaster1.xml"/><Relationship Id="rId4" Type="http://schemas.openxmlformats.org/officeDocument/2006/relationships/hyperlink" Target="http://mobilize.us/wisdems/"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image" Target="../media/image49.png"/><Relationship Id="rId1" Type="http://schemas.openxmlformats.org/officeDocument/2006/relationships/slideMaster" Target="../slideMasters/slideMaster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9596" b="5173"/>
          <a:stretch/>
        </p:blipFill>
        <p:spPr>
          <a:xfrm>
            <a:off x="-1" y="0"/>
            <a:ext cx="9144003" cy="5143501"/>
          </a:xfrm>
          <a:prstGeom prst="rect">
            <a:avLst/>
          </a:prstGeom>
          <a:noFill/>
          <a:ln>
            <a:noFill/>
          </a:ln>
        </p:spPr>
      </p:pic>
      <p:sp>
        <p:nvSpPr>
          <p:cNvPr id="10" name="Google Shape;10;p2"/>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11" name="Google Shape;11;p2"/>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a:spcBef>
                <a:spcPts val="0"/>
              </a:spcBef>
              <a:spcAft>
                <a:spcPts val="0"/>
              </a:spcAft>
              <a:buSzPts val="3200"/>
              <a:buNone/>
              <a:defRPr sz="32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pic>
        <p:nvPicPr>
          <p:cNvPr id="12" name="Google Shape;12;p2"/>
          <p:cNvPicPr preferRelativeResize="0"/>
          <p:nvPr/>
        </p:nvPicPr>
        <p:blipFill>
          <a:blip r:embed="rId3">
            <a:alphaModFix/>
          </a:blip>
          <a:stretch>
            <a:fillRect/>
          </a:stretch>
        </p:blipFill>
        <p:spPr>
          <a:xfrm>
            <a:off x="320913" y="4718515"/>
            <a:ext cx="1280159" cy="241950"/>
          </a:xfrm>
          <a:prstGeom prst="rect">
            <a:avLst/>
          </a:prstGeom>
          <a:noFill/>
          <a:ln>
            <a:noFill/>
          </a:ln>
        </p:spPr>
      </p:pic>
      <p:pic>
        <p:nvPicPr>
          <p:cNvPr id="13" name="Google Shape;13;p2"/>
          <p:cNvPicPr preferRelativeResize="0"/>
          <p:nvPr/>
        </p:nvPicPr>
        <p:blipFill>
          <a:blip r:embed="rId4">
            <a:alphaModFix/>
          </a:blip>
          <a:stretch>
            <a:fillRect/>
          </a:stretch>
        </p:blipFill>
        <p:spPr>
          <a:xfrm>
            <a:off x="8004549" y="4352198"/>
            <a:ext cx="917125" cy="633250"/>
          </a:xfrm>
          <a:prstGeom prst="rect">
            <a:avLst/>
          </a:prstGeom>
          <a:noFill/>
          <a:ln>
            <a:noFill/>
          </a:ln>
        </p:spPr>
      </p:pic>
      <p:sp>
        <p:nvSpPr>
          <p:cNvPr id="14" name="Google Shape;14;p2"/>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2pPr>
            <a:lvl3pPr lvl="2"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3pPr>
            <a:lvl4pPr lvl="3"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4pPr>
            <a:lvl5pPr lvl="4"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5pPr>
            <a:lvl6pPr lvl="5"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6pPr>
            <a:lvl7pPr lvl="6"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7pPr>
            <a:lvl8pPr lvl="7"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8pPr>
            <a:lvl9pPr lvl="8"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6 1">
  <p:cSld name="TITLE_6_1">
    <p:spTree>
      <p:nvGrpSpPr>
        <p:cNvPr id="1" name="Shape 75"/>
        <p:cNvGrpSpPr/>
        <p:nvPr/>
      </p:nvGrpSpPr>
      <p:grpSpPr>
        <a:xfrm>
          <a:off x="0" y="0"/>
          <a:ext cx="0" cy="0"/>
          <a:chOff x="0" y="0"/>
          <a:chExt cx="0" cy="0"/>
        </a:xfrm>
      </p:grpSpPr>
      <p:pic>
        <p:nvPicPr>
          <p:cNvPr id="76" name="Google Shape;76;p11"/>
          <p:cNvPicPr preferRelativeResize="0"/>
          <p:nvPr/>
        </p:nvPicPr>
        <p:blipFill rotWithShape="1">
          <a:blip r:embed="rId2">
            <a:alphaModFix/>
          </a:blip>
          <a:srcRect t="10122" b="19534"/>
          <a:stretch/>
        </p:blipFill>
        <p:spPr>
          <a:xfrm>
            <a:off x="0" y="0"/>
            <a:ext cx="9144001" cy="5143500"/>
          </a:xfrm>
          <a:prstGeom prst="rect">
            <a:avLst/>
          </a:prstGeom>
          <a:noFill/>
          <a:ln>
            <a:noFill/>
          </a:ln>
        </p:spPr>
      </p:pic>
      <p:sp>
        <p:nvSpPr>
          <p:cNvPr id="77" name="Google Shape;77;p11"/>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rtl="0">
              <a:spcBef>
                <a:spcPts val="0"/>
              </a:spcBef>
              <a:spcAft>
                <a:spcPts val="0"/>
              </a:spcAft>
              <a:buSzPts val="3200"/>
              <a:buNone/>
              <a:defRPr sz="32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78" name="Google Shape;78;p11"/>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marL="0" marR="0" lvl="0" indent="0" algn="ctr" rtl="0">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2pPr>
            <a:lvl3pPr lvl="2"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3pPr>
            <a:lvl4pPr lvl="3"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4pPr>
            <a:lvl5pPr lvl="4"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5pPr>
            <a:lvl6pPr lvl="5"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6pPr>
            <a:lvl7pPr lvl="6"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7pPr>
            <a:lvl8pPr lvl="7"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8pPr>
            <a:lvl9pPr lvl="8"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9pPr>
          </a:lstStyle>
          <a:p>
            <a:endParaRPr/>
          </a:p>
        </p:txBody>
      </p:sp>
      <p:sp>
        <p:nvSpPr>
          <p:cNvPr id="79" name="Google Shape;79;p11"/>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80" name="Google Shape;80;p11"/>
          <p:cNvPicPr preferRelativeResize="0"/>
          <p:nvPr/>
        </p:nvPicPr>
        <p:blipFill>
          <a:blip r:embed="rId3">
            <a:alphaModFix/>
          </a:blip>
          <a:stretch>
            <a:fillRect/>
          </a:stretch>
        </p:blipFill>
        <p:spPr>
          <a:xfrm>
            <a:off x="320946" y="4631654"/>
            <a:ext cx="1739750" cy="328825"/>
          </a:xfrm>
          <a:prstGeom prst="rect">
            <a:avLst/>
          </a:prstGeom>
          <a:noFill/>
          <a:ln>
            <a:noFill/>
          </a:ln>
        </p:spPr>
      </p:pic>
      <p:pic>
        <p:nvPicPr>
          <p:cNvPr id="81" name="Google Shape;81;p11"/>
          <p:cNvPicPr preferRelativeResize="0"/>
          <p:nvPr/>
        </p:nvPicPr>
        <p:blipFill>
          <a:blip r:embed="rId4">
            <a:alphaModFix/>
          </a:blip>
          <a:stretch>
            <a:fillRect/>
          </a:stretch>
        </p:blipFill>
        <p:spPr>
          <a:xfrm>
            <a:off x="7773771" y="4192849"/>
            <a:ext cx="1147904" cy="7926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6 1 1">
  <p:cSld name="TITLE_6_1_1">
    <p:spTree>
      <p:nvGrpSpPr>
        <p:cNvPr id="1" name="Shape 82"/>
        <p:cNvGrpSpPr/>
        <p:nvPr/>
      </p:nvGrpSpPr>
      <p:grpSpPr>
        <a:xfrm>
          <a:off x="0" y="0"/>
          <a:ext cx="0" cy="0"/>
          <a:chOff x="0" y="0"/>
          <a:chExt cx="0" cy="0"/>
        </a:xfrm>
      </p:grpSpPr>
      <p:pic>
        <p:nvPicPr>
          <p:cNvPr id="83" name="Google Shape;83;p12" title="shutterstock_2374201065.jpg"/>
          <p:cNvPicPr preferRelativeResize="0"/>
          <p:nvPr/>
        </p:nvPicPr>
        <p:blipFill rotWithShape="1">
          <a:blip r:embed="rId2">
            <a:alphaModFix/>
          </a:blip>
          <a:srcRect/>
          <a:stretch/>
        </p:blipFill>
        <p:spPr>
          <a:xfrm>
            <a:off x="51" y="0"/>
            <a:ext cx="9143900" cy="5143499"/>
          </a:xfrm>
          <a:prstGeom prst="rect">
            <a:avLst/>
          </a:prstGeom>
          <a:noFill/>
          <a:ln>
            <a:noFill/>
          </a:ln>
        </p:spPr>
      </p:pic>
      <p:sp>
        <p:nvSpPr>
          <p:cNvPr id="84" name="Google Shape;84;p12"/>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a:spcBef>
                <a:spcPts val="0"/>
              </a:spcBef>
              <a:spcAft>
                <a:spcPts val="0"/>
              </a:spcAft>
              <a:buSzPts val="3200"/>
              <a:buNone/>
              <a:defRPr sz="32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85" name="Google Shape;85;p12"/>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marL="0" marR="0" lvl="0" indent="0" algn="ctr">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2pPr>
            <a:lvl3pPr lvl="2"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3pPr>
            <a:lvl4pPr lvl="3"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4pPr>
            <a:lvl5pPr lvl="4"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5pPr>
            <a:lvl6pPr lvl="5"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6pPr>
            <a:lvl7pPr lvl="6"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7pPr>
            <a:lvl8pPr lvl="7"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8pPr>
            <a:lvl9pPr lvl="8"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9pPr>
          </a:lstStyle>
          <a:p>
            <a:endParaRPr/>
          </a:p>
        </p:txBody>
      </p:sp>
      <p:sp>
        <p:nvSpPr>
          <p:cNvPr id="86" name="Google Shape;86;p12"/>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87" name="Google Shape;87;p12"/>
          <p:cNvPicPr preferRelativeResize="0"/>
          <p:nvPr/>
        </p:nvPicPr>
        <p:blipFill>
          <a:blip r:embed="rId3">
            <a:alphaModFix/>
          </a:blip>
          <a:stretch>
            <a:fillRect/>
          </a:stretch>
        </p:blipFill>
        <p:spPr>
          <a:xfrm>
            <a:off x="320946" y="4631654"/>
            <a:ext cx="1739750" cy="328825"/>
          </a:xfrm>
          <a:prstGeom prst="rect">
            <a:avLst/>
          </a:prstGeom>
          <a:noFill/>
          <a:ln>
            <a:noFill/>
          </a:ln>
        </p:spPr>
      </p:pic>
      <p:pic>
        <p:nvPicPr>
          <p:cNvPr id="88" name="Google Shape;88;p12"/>
          <p:cNvPicPr preferRelativeResize="0"/>
          <p:nvPr/>
        </p:nvPicPr>
        <p:blipFill>
          <a:blip r:embed="rId4">
            <a:alphaModFix/>
          </a:blip>
          <a:stretch>
            <a:fillRect/>
          </a:stretch>
        </p:blipFill>
        <p:spPr>
          <a:xfrm>
            <a:off x="7773771" y="4192849"/>
            <a:ext cx="1147904" cy="7926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6 1 2">
  <p:cSld name="TITLE_6_1_2">
    <p:spTree>
      <p:nvGrpSpPr>
        <p:cNvPr id="1" name="Shape 89"/>
        <p:cNvGrpSpPr/>
        <p:nvPr/>
      </p:nvGrpSpPr>
      <p:grpSpPr>
        <a:xfrm>
          <a:off x="0" y="0"/>
          <a:ext cx="0" cy="0"/>
          <a:chOff x="0" y="0"/>
          <a:chExt cx="0" cy="0"/>
        </a:xfrm>
      </p:grpSpPr>
      <p:pic>
        <p:nvPicPr>
          <p:cNvPr id="90" name="Google Shape;90;p13" title="shutterstock_1944487786.jpg"/>
          <p:cNvPicPr preferRelativeResize="0"/>
          <p:nvPr/>
        </p:nvPicPr>
        <p:blipFill rotWithShape="1">
          <a:blip r:embed="rId2">
            <a:alphaModFix/>
          </a:blip>
          <a:srcRect t="1595" b="14009"/>
          <a:stretch/>
        </p:blipFill>
        <p:spPr>
          <a:xfrm>
            <a:off x="0" y="0"/>
            <a:ext cx="9144003" cy="5143501"/>
          </a:xfrm>
          <a:prstGeom prst="rect">
            <a:avLst/>
          </a:prstGeom>
          <a:noFill/>
          <a:ln>
            <a:noFill/>
          </a:ln>
        </p:spPr>
      </p:pic>
      <p:sp>
        <p:nvSpPr>
          <p:cNvPr id="91" name="Google Shape;91;p13"/>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a:spcBef>
                <a:spcPts val="0"/>
              </a:spcBef>
              <a:spcAft>
                <a:spcPts val="0"/>
              </a:spcAft>
              <a:buSzPts val="3200"/>
              <a:buNone/>
              <a:defRPr sz="32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92" name="Google Shape;92;p13"/>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marL="0" marR="0" lvl="0" indent="0" algn="ctr">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2pPr>
            <a:lvl3pPr lvl="2"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3pPr>
            <a:lvl4pPr lvl="3"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4pPr>
            <a:lvl5pPr lvl="4"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5pPr>
            <a:lvl6pPr lvl="5"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6pPr>
            <a:lvl7pPr lvl="6"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7pPr>
            <a:lvl8pPr lvl="7"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8pPr>
            <a:lvl9pPr lvl="8"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9pPr>
          </a:lstStyle>
          <a:p>
            <a:endParaRPr/>
          </a:p>
        </p:txBody>
      </p:sp>
      <p:sp>
        <p:nvSpPr>
          <p:cNvPr id="93" name="Google Shape;93;p13"/>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94" name="Google Shape;94;p13"/>
          <p:cNvPicPr preferRelativeResize="0"/>
          <p:nvPr/>
        </p:nvPicPr>
        <p:blipFill>
          <a:blip r:embed="rId3">
            <a:alphaModFix/>
          </a:blip>
          <a:stretch>
            <a:fillRect/>
          </a:stretch>
        </p:blipFill>
        <p:spPr>
          <a:xfrm>
            <a:off x="320946" y="4631654"/>
            <a:ext cx="1739750" cy="328825"/>
          </a:xfrm>
          <a:prstGeom prst="rect">
            <a:avLst/>
          </a:prstGeom>
          <a:noFill/>
          <a:ln>
            <a:noFill/>
          </a:ln>
        </p:spPr>
      </p:pic>
      <p:pic>
        <p:nvPicPr>
          <p:cNvPr id="95" name="Google Shape;95;p13"/>
          <p:cNvPicPr preferRelativeResize="0"/>
          <p:nvPr/>
        </p:nvPicPr>
        <p:blipFill>
          <a:blip r:embed="rId4">
            <a:alphaModFix/>
          </a:blip>
          <a:stretch>
            <a:fillRect/>
          </a:stretch>
        </p:blipFill>
        <p:spPr>
          <a:xfrm>
            <a:off x="7773771" y="4192849"/>
            <a:ext cx="1147904" cy="7926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6 2">
  <p:cSld name="TITLE_6_2">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t="2411" b="13256"/>
          <a:stretch/>
        </p:blipFill>
        <p:spPr>
          <a:xfrm>
            <a:off x="0" y="0"/>
            <a:ext cx="9144003" cy="5143501"/>
          </a:xfrm>
          <a:prstGeom prst="rect">
            <a:avLst/>
          </a:prstGeom>
          <a:noFill/>
          <a:ln>
            <a:noFill/>
          </a:ln>
        </p:spPr>
      </p:pic>
      <p:sp>
        <p:nvSpPr>
          <p:cNvPr id="98" name="Google Shape;98;p14"/>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99" name="Google Shape;99;p14"/>
          <p:cNvPicPr preferRelativeResize="0"/>
          <p:nvPr/>
        </p:nvPicPr>
        <p:blipFill>
          <a:blip r:embed="rId3">
            <a:alphaModFix/>
          </a:blip>
          <a:stretch>
            <a:fillRect/>
          </a:stretch>
        </p:blipFill>
        <p:spPr>
          <a:xfrm>
            <a:off x="320913" y="4718515"/>
            <a:ext cx="1280159" cy="241950"/>
          </a:xfrm>
          <a:prstGeom prst="rect">
            <a:avLst/>
          </a:prstGeom>
          <a:noFill/>
          <a:ln>
            <a:noFill/>
          </a:ln>
        </p:spPr>
      </p:pic>
      <p:pic>
        <p:nvPicPr>
          <p:cNvPr id="100" name="Google Shape;100;p14"/>
          <p:cNvPicPr preferRelativeResize="0"/>
          <p:nvPr/>
        </p:nvPicPr>
        <p:blipFill>
          <a:blip r:embed="rId4">
            <a:alphaModFix/>
          </a:blip>
          <a:stretch>
            <a:fillRect/>
          </a:stretch>
        </p:blipFill>
        <p:spPr>
          <a:xfrm>
            <a:off x="8208447" y="4492987"/>
            <a:ext cx="713231" cy="49247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3" name="Google Shape;103;p15"/>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a:t>
            </a:fld>
            <a:endParaRPr sz="1000">
              <a:solidFill>
                <a:srgbClr val="C00C15"/>
              </a:solidFill>
              <a:latin typeface="Inter Light"/>
              <a:ea typeface="Inter Light"/>
              <a:cs typeface="Inter Light"/>
              <a:sym typeface="Inter Light"/>
            </a:endParaRPr>
          </a:p>
        </p:txBody>
      </p:sp>
      <p:pic>
        <p:nvPicPr>
          <p:cNvPr id="104" name="Google Shape;104;p15"/>
          <p:cNvPicPr preferRelativeResize="0"/>
          <p:nvPr/>
        </p:nvPicPr>
        <p:blipFill>
          <a:blip r:embed="rId2">
            <a:alphaModFix/>
          </a:blip>
          <a:stretch>
            <a:fillRect/>
          </a:stretch>
        </p:blipFill>
        <p:spPr>
          <a:xfrm>
            <a:off x="222600" y="4860692"/>
            <a:ext cx="813125" cy="157725"/>
          </a:xfrm>
          <a:prstGeom prst="rect">
            <a:avLst/>
          </a:prstGeom>
          <a:noFill/>
          <a:ln>
            <a:noFill/>
          </a:ln>
        </p:spPr>
      </p:pic>
      <p:cxnSp>
        <p:nvCxnSpPr>
          <p:cNvPr id="105" name="Google Shape;105;p15"/>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8" name="Google Shape;10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9" name="Google Shape;109;p16"/>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a:t>
            </a:fld>
            <a:endParaRPr sz="1000">
              <a:solidFill>
                <a:srgbClr val="C00C15"/>
              </a:solidFill>
              <a:latin typeface="Inter Light"/>
              <a:ea typeface="Inter Light"/>
              <a:cs typeface="Inter Light"/>
              <a:sym typeface="Inter Light"/>
            </a:endParaRPr>
          </a:p>
        </p:txBody>
      </p:sp>
      <p:pic>
        <p:nvPicPr>
          <p:cNvPr id="110" name="Google Shape;110;p16"/>
          <p:cNvPicPr preferRelativeResize="0"/>
          <p:nvPr/>
        </p:nvPicPr>
        <p:blipFill>
          <a:blip r:embed="rId2">
            <a:alphaModFix/>
          </a:blip>
          <a:stretch>
            <a:fillRect/>
          </a:stretch>
        </p:blipFill>
        <p:spPr>
          <a:xfrm>
            <a:off x="222600" y="4860692"/>
            <a:ext cx="813125" cy="157725"/>
          </a:xfrm>
          <a:prstGeom prst="rect">
            <a:avLst/>
          </a:prstGeom>
          <a:noFill/>
          <a:ln>
            <a:noFill/>
          </a:ln>
        </p:spPr>
      </p:pic>
      <p:cxnSp>
        <p:nvCxnSpPr>
          <p:cNvPr id="111" name="Google Shape;111;p16"/>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5" name="Google Shape;115;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6" name="Google Shape;116;p17"/>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a:t>
            </a:fld>
            <a:endParaRPr sz="1000">
              <a:solidFill>
                <a:srgbClr val="C00C15"/>
              </a:solidFill>
              <a:latin typeface="Inter Light"/>
              <a:ea typeface="Inter Light"/>
              <a:cs typeface="Inter Light"/>
              <a:sym typeface="Inter Light"/>
            </a:endParaRPr>
          </a:p>
        </p:txBody>
      </p:sp>
      <p:pic>
        <p:nvPicPr>
          <p:cNvPr id="117" name="Google Shape;117;p17"/>
          <p:cNvPicPr preferRelativeResize="0"/>
          <p:nvPr/>
        </p:nvPicPr>
        <p:blipFill>
          <a:blip r:embed="rId2">
            <a:alphaModFix/>
          </a:blip>
          <a:stretch>
            <a:fillRect/>
          </a:stretch>
        </p:blipFill>
        <p:spPr>
          <a:xfrm>
            <a:off x="222600" y="4860692"/>
            <a:ext cx="813125" cy="157725"/>
          </a:xfrm>
          <a:prstGeom prst="rect">
            <a:avLst/>
          </a:prstGeom>
          <a:noFill/>
          <a:ln>
            <a:noFill/>
          </a:ln>
        </p:spPr>
      </p:pic>
      <p:cxnSp>
        <p:nvCxnSpPr>
          <p:cNvPr id="118" name="Google Shape;118;p17"/>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1" name="Google Shape;121;p18"/>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a:t>
            </a:fld>
            <a:endParaRPr sz="1000">
              <a:solidFill>
                <a:srgbClr val="C00C15"/>
              </a:solidFill>
              <a:latin typeface="Inter Light"/>
              <a:ea typeface="Inter Light"/>
              <a:cs typeface="Inter Light"/>
              <a:sym typeface="Inter Light"/>
            </a:endParaRPr>
          </a:p>
        </p:txBody>
      </p:sp>
      <p:pic>
        <p:nvPicPr>
          <p:cNvPr id="122" name="Google Shape;122;p18"/>
          <p:cNvPicPr preferRelativeResize="0"/>
          <p:nvPr/>
        </p:nvPicPr>
        <p:blipFill>
          <a:blip r:embed="rId2">
            <a:alphaModFix/>
          </a:blip>
          <a:stretch>
            <a:fillRect/>
          </a:stretch>
        </p:blipFill>
        <p:spPr>
          <a:xfrm>
            <a:off x="222600" y="4860692"/>
            <a:ext cx="813125" cy="157725"/>
          </a:xfrm>
          <a:prstGeom prst="rect">
            <a:avLst/>
          </a:prstGeom>
          <a:noFill/>
          <a:ln>
            <a:noFill/>
          </a:ln>
        </p:spPr>
      </p:pic>
      <p:cxnSp>
        <p:nvCxnSpPr>
          <p:cNvPr id="123" name="Google Shape;123;p18"/>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6" name="Google Shape;126;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27" name="Google Shape;127;p19"/>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a:t>
            </a:fld>
            <a:endParaRPr sz="1000">
              <a:solidFill>
                <a:srgbClr val="C00C15"/>
              </a:solidFill>
              <a:latin typeface="Inter Light"/>
              <a:ea typeface="Inter Light"/>
              <a:cs typeface="Inter Light"/>
              <a:sym typeface="Inter Light"/>
            </a:endParaRPr>
          </a:p>
        </p:txBody>
      </p:sp>
      <p:pic>
        <p:nvPicPr>
          <p:cNvPr id="128" name="Google Shape;128;p19"/>
          <p:cNvPicPr preferRelativeResize="0"/>
          <p:nvPr/>
        </p:nvPicPr>
        <p:blipFill>
          <a:blip r:embed="rId2">
            <a:alphaModFix/>
          </a:blip>
          <a:stretch>
            <a:fillRect/>
          </a:stretch>
        </p:blipFill>
        <p:spPr>
          <a:xfrm>
            <a:off x="222600" y="4860692"/>
            <a:ext cx="813125" cy="157725"/>
          </a:xfrm>
          <a:prstGeom prst="rect">
            <a:avLst/>
          </a:prstGeom>
          <a:noFill/>
          <a:ln>
            <a:noFill/>
          </a:ln>
        </p:spPr>
      </p:pic>
      <p:cxnSp>
        <p:nvCxnSpPr>
          <p:cNvPr id="129" name="Google Shape;129;p19"/>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2" name="Google Shape;132;p20"/>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a:t>
            </a:fld>
            <a:endParaRPr sz="1000">
              <a:solidFill>
                <a:srgbClr val="C00C15"/>
              </a:solidFill>
              <a:latin typeface="Inter Light"/>
              <a:ea typeface="Inter Light"/>
              <a:cs typeface="Inter Light"/>
              <a:sym typeface="Inter Light"/>
            </a:endParaRPr>
          </a:p>
        </p:txBody>
      </p:sp>
      <p:pic>
        <p:nvPicPr>
          <p:cNvPr id="133" name="Google Shape;133;p20"/>
          <p:cNvPicPr preferRelativeResize="0"/>
          <p:nvPr/>
        </p:nvPicPr>
        <p:blipFill>
          <a:blip r:embed="rId2">
            <a:alphaModFix/>
          </a:blip>
          <a:stretch>
            <a:fillRect/>
          </a:stretch>
        </p:blipFill>
        <p:spPr>
          <a:xfrm>
            <a:off x="222600" y="4860692"/>
            <a:ext cx="813125" cy="157725"/>
          </a:xfrm>
          <a:prstGeom prst="rect">
            <a:avLst/>
          </a:prstGeom>
          <a:noFill/>
          <a:ln>
            <a:noFill/>
          </a:ln>
        </p:spPr>
      </p:pic>
      <p:cxnSp>
        <p:nvCxnSpPr>
          <p:cNvPr id="134" name="Google Shape;134;p20"/>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8">
  <p:cSld name="TITLE_8">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l="25892" t="9594" r="54136" b="6095"/>
          <a:stretch/>
        </p:blipFill>
        <p:spPr>
          <a:xfrm>
            <a:off x="0" y="0"/>
            <a:ext cx="1844352" cy="5143501"/>
          </a:xfrm>
          <a:prstGeom prst="rect">
            <a:avLst/>
          </a:prstGeom>
          <a:noFill/>
          <a:ln>
            <a:noFill/>
          </a:ln>
        </p:spPr>
      </p:pic>
      <p:pic>
        <p:nvPicPr>
          <p:cNvPr id="17" name="Google Shape;17;p3" title="shutterstock_1240231090.jpg"/>
          <p:cNvPicPr preferRelativeResize="0"/>
          <p:nvPr/>
        </p:nvPicPr>
        <p:blipFill rotWithShape="1">
          <a:blip r:embed="rId3">
            <a:alphaModFix/>
          </a:blip>
          <a:srcRect l="16888" t="9353" r="63141" b="10221"/>
          <a:stretch/>
        </p:blipFill>
        <p:spPr>
          <a:xfrm>
            <a:off x="1824900" y="0"/>
            <a:ext cx="1844372" cy="5143501"/>
          </a:xfrm>
          <a:prstGeom prst="rect">
            <a:avLst/>
          </a:prstGeom>
          <a:noFill/>
          <a:ln>
            <a:noFill/>
          </a:ln>
        </p:spPr>
      </p:pic>
      <p:pic>
        <p:nvPicPr>
          <p:cNvPr id="18" name="Google Shape;18;p3" title="shutterstock_1944487786.jpg"/>
          <p:cNvPicPr preferRelativeResize="0"/>
          <p:nvPr/>
        </p:nvPicPr>
        <p:blipFill rotWithShape="1">
          <a:blip r:embed="rId4">
            <a:alphaModFix/>
          </a:blip>
          <a:srcRect l="36075" r="40261" b="1078"/>
          <a:stretch/>
        </p:blipFill>
        <p:spPr>
          <a:xfrm>
            <a:off x="3649800" y="0"/>
            <a:ext cx="1844372" cy="5143501"/>
          </a:xfrm>
          <a:prstGeom prst="rect">
            <a:avLst/>
          </a:prstGeom>
          <a:noFill/>
          <a:ln>
            <a:noFill/>
          </a:ln>
        </p:spPr>
      </p:pic>
      <p:pic>
        <p:nvPicPr>
          <p:cNvPr id="19" name="Google Shape;19;p3" title="shutterstock_2374201065.jpg"/>
          <p:cNvPicPr preferRelativeResize="0"/>
          <p:nvPr/>
        </p:nvPicPr>
        <p:blipFill rotWithShape="1">
          <a:blip r:embed="rId5">
            <a:alphaModFix/>
          </a:blip>
          <a:srcRect l="37377" r="42651" b="1078"/>
          <a:stretch/>
        </p:blipFill>
        <p:spPr>
          <a:xfrm>
            <a:off x="5474725" y="0"/>
            <a:ext cx="1844352" cy="5143501"/>
          </a:xfrm>
          <a:prstGeom prst="rect">
            <a:avLst/>
          </a:prstGeom>
          <a:noFill/>
          <a:ln>
            <a:noFill/>
          </a:ln>
        </p:spPr>
      </p:pic>
      <p:pic>
        <p:nvPicPr>
          <p:cNvPr id="20" name="Google Shape;20;p3"/>
          <p:cNvPicPr preferRelativeResize="0"/>
          <p:nvPr/>
        </p:nvPicPr>
        <p:blipFill rotWithShape="1">
          <a:blip r:embed="rId6">
            <a:alphaModFix/>
          </a:blip>
          <a:srcRect l="63003" r="17025" b="1078"/>
          <a:stretch/>
        </p:blipFill>
        <p:spPr>
          <a:xfrm>
            <a:off x="7299625" y="0"/>
            <a:ext cx="1844372" cy="5143501"/>
          </a:xfrm>
          <a:prstGeom prst="rect">
            <a:avLst/>
          </a:prstGeom>
          <a:noFill/>
          <a:ln>
            <a:noFill/>
          </a:ln>
        </p:spPr>
      </p:pic>
      <p:sp>
        <p:nvSpPr>
          <p:cNvPr id="21" name="Google Shape;21;p3"/>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22" name="Google Shape;22;p3"/>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a:spcBef>
                <a:spcPts val="0"/>
              </a:spcBef>
              <a:spcAft>
                <a:spcPts val="0"/>
              </a:spcAft>
              <a:buSzPts val="3200"/>
              <a:buNone/>
              <a:defRPr sz="32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pic>
        <p:nvPicPr>
          <p:cNvPr id="23" name="Google Shape;23;p3"/>
          <p:cNvPicPr preferRelativeResize="0"/>
          <p:nvPr/>
        </p:nvPicPr>
        <p:blipFill>
          <a:blip r:embed="rId7">
            <a:alphaModFix/>
          </a:blip>
          <a:stretch>
            <a:fillRect/>
          </a:stretch>
        </p:blipFill>
        <p:spPr>
          <a:xfrm>
            <a:off x="320913" y="4718515"/>
            <a:ext cx="1280159" cy="241950"/>
          </a:xfrm>
          <a:prstGeom prst="rect">
            <a:avLst/>
          </a:prstGeom>
          <a:noFill/>
          <a:ln>
            <a:noFill/>
          </a:ln>
        </p:spPr>
      </p:pic>
      <p:pic>
        <p:nvPicPr>
          <p:cNvPr id="24" name="Google Shape;24;p3"/>
          <p:cNvPicPr preferRelativeResize="0"/>
          <p:nvPr/>
        </p:nvPicPr>
        <p:blipFill>
          <a:blip r:embed="rId8">
            <a:alphaModFix/>
          </a:blip>
          <a:stretch>
            <a:fillRect/>
          </a:stretch>
        </p:blipFill>
        <p:spPr>
          <a:xfrm>
            <a:off x="8004549" y="4352198"/>
            <a:ext cx="917125" cy="633250"/>
          </a:xfrm>
          <a:prstGeom prst="rect">
            <a:avLst/>
          </a:prstGeom>
          <a:noFill/>
          <a:ln>
            <a:noFill/>
          </a:ln>
        </p:spPr>
      </p:pic>
      <p:sp>
        <p:nvSpPr>
          <p:cNvPr id="25" name="Google Shape;25;p3"/>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2pPr>
            <a:lvl3pPr lvl="2"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3pPr>
            <a:lvl4pPr lvl="3"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4pPr>
            <a:lvl5pPr lvl="4"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5pPr>
            <a:lvl6pPr lvl="5"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6pPr>
            <a:lvl7pPr lvl="6"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7pPr>
            <a:lvl8pPr lvl="7"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8pPr>
            <a:lvl9pPr lvl="8" algn="ctr">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 Picture">
  <p:cSld name="SECTION_TITLE_AND_DESCRIPTION_1">
    <p:spTree>
      <p:nvGrpSpPr>
        <p:cNvPr id="1" name="Shape 135"/>
        <p:cNvGrpSpPr/>
        <p:nvPr/>
      </p:nvGrpSpPr>
      <p:grpSpPr>
        <a:xfrm>
          <a:off x="0" y="0"/>
          <a:ext cx="0" cy="0"/>
          <a:chOff x="0" y="0"/>
          <a:chExt cx="0" cy="0"/>
        </a:xfrm>
      </p:grpSpPr>
      <p:pic>
        <p:nvPicPr>
          <p:cNvPr id="136" name="Google Shape;136;p21"/>
          <p:cNvPicPr preferRelativeResize="0"/>
          <p:nvPr/>
        </p:nvPicPr>
        <p:blipFill rotWithShape="1">
          <a:blip r:embed="rId2">
            <a:alphaModFix/>
          </a:blip>
          <a:srcRect l="32057" r="8697"/>
          <a:stretch/>
        </p:blipFill>
        <p:spPr>
          <a:xfrm>
            <a:off x="4572000" y="0"/>
            <a:ext cx="4572001" cy="5143501"/>
          </a:xfrm>
          <a:prstGeom prst="rect">
            <a:avLst/>
          </a:prstGeom>
          <a:noFill/>
          <a:ln>
            <a:noFill/>
          </a:ln>
        </p:spPr>
      </p:pic>
      <p:sp>
        <p:nvSpPr>
          <p:cNvPr id="137" name="Google Shape;137;p21"/>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138" name="Google Shape;138;p21"/>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39" name="Google Shape;139;p21"/>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140" name="Google Shape;140;p21"/>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21"/>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2" name="Google Shape;142;p21"/>
          <p:cNvSpPr txBox="1"/>
          <p:nvPr/>
        </p:nvSpPr>
        <p:spPr>
          <a:xfrm>
            <a:off x="13194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ird Picture">
  <p:cSld name="SECTION_TITLE_AND_DESCRIPTION_1_1">
    <p:spTree>
      <p:nvGrpSpPr>
        <p:cNvPr id="1" name="Shape 143"/>
        <p:cNvGrpSpPr/>
        <p:nvPr/>
      </p:nvGrpSpPr>
      <p:grpSpPr>
        <a:xfrm>
          <a:off x="0" y="0"/>
          <a:ext cx="0" cy="0"/>
          <a:chOff x="0" y="0"/>
          <a:chExt cx="0" cy="0"/>
        </a:xfrm>
      </p:grpSpPr>
      <p:pic>
        <p:nvPicPr>
          <p:cNvPr id="144" name="Google Shape;144;p22"/>
          <p:cNvPicPr preferRelativeResize="0"/>
          <p:nvPr/>
        </p:nvPicPr>
        <p:blipFill rotWithShape="1">
          <a:blip r:embed="rId2">
            <a:alphaModFix/>
          </a:blip>
          <a:srcRect l="51848" r="8692"/>
          <a:stretch/>
        </p:blipFill>
        <p:spPr>
          <a:xfrm>
            <a:off x="6098998" y="0"/>
            <a:ext cx="3045002" cy="5143501"/>
          </a:xfrm>
          <a:prstGeom prst="rect">
            <a:avLst/>
          </a:prstGeom>
          <a:noFill/>
          <a:ln>
            <a:noFill/>
          </a:ln>
        </p:spPr>
      </p:pic>
      <p:sp>
        <p:nvSpPr>
          <p:cNvPr id="145" name="Google Shape;145;p22"/>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146" name="Google Shape;146;p22"/>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47" name="Google Shape;147;p22"/>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148" name="Google Shape;148;p22"/>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22"/>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0" name="Google Shape;150;p22"/>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alf Picture 1">
  <p:cSld name="SECTION_TITLE_AND_DESCRIPTION_1_2">
    <p:spTree>
      <p:nvGrpSpPr>
        <p:cNvPr id="1" name="Shape 151"/>
        <p:cNvGrpSpPr/>
        <p:nvPr/>
      </p:nvGrpSpPr>
      <p:grpSpPr>
        <a:xfrm>
          <a:off x="0" y="0"/>
          <a:ext cx="0" cy="0"/>
          <a:chOff x="0" y="0"/>
          <a:chExt cx="0" cy="0"/>
        </a:xfrm>
      </p:grpSpPr>
      <p:pic>
        <p:nvPicPr>
          <p:cNvPr id="152" name="Google Shape;152;p23" title="Copy of 53774712656_da595cb5a1_o.jpg"/>
          <p:cNvPicPr preferRelativeResize="0"/>
          <p:nvPr/>
        </p:nvPicPr>
        <p:blipFill rotWithShape="1">
          <a:blip r:embed="rId2">
            <a:alphaModFix/>
          </a:blip>
          <a:srcRect l="39155" r="1599"/>
          <a:stretch/>
        </p:blipFill>
        <p:spPr>
          <a:xfrm>
            <a:off x="4572000" y="0"/>
            <a:ext cx="4572001" cy="5143501"/>
          </a:xfrm>
          <a:prstGeom prst="rect">
            <a:avLst/>
          </a:prstGeom>
          <a:noFill/>
          <a:ln>
            <a:noFill/>
          </a:ln>
        </p:spPr>
      </p:pic>
      <p:sp>
        <p:nvSpPr>
          <p:cNvPr id="153" name="Google Shape;153;p23"/>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154" name="Google Shape;154;p23"/>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55" name="Google Shape;155;p23"/>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156" name="Google Shape;156;p23"/>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 name="Google Shape;157;p23"/>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8" name="Google Shape;158;p23"/>
          <p:cNvSpPr txBox="1"/>
          <p:nvPr/>
        </p:nvSpPr>
        <p:spPr>
          <a:xfrm>
            <a:off x="1243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alf Picture 1 5">
  <p:cSld name="SECTION_TITLE_AND_DESCRIPTION_1_2_5">
    <p:spTree>
      <p:nvGrpSpPr>
        <p:cNvPr id="1" name="Shape 159"/>
        <p:cNvGrpSpPr/>
        <p:nvPr/>
      </p:nvGrpSpPr>
      <p:grpSpPr>
        <a:xfrm>
          <a:off x="0" y="0"/>
          <a:ext cx="0" cy="0"/>
          <a:chOff x="0" y="0"/>
          <a:chExt cx="0" cy="0"/>
        </a:xfrm>
      </p:grpSpPr>
      <p:pic>
        <p:nvPicPr>
          <p:cNvPr id="160" name="Google Shape;160;p24"/>
          <p:cNvPicPr preferRelativeResize="0"/>
          <p:nvPr/>
        </p:nvPicPr>
        <p:blipFill rotWithShape="1">
          <a:blip r:embed="rId2">
            <a:alphaModFix/>
          </a:blip>
          <a:srcRect l="44809" t="27647" b="21689"/>
          <a:stretch/>
        </p:blipFill>
        <p:spPr>
          <a:xfrm>
            <a:off x="4572000" y="0"/>
            <a:ext cx="4572001" cy="5143500"/>
          </a:xfrm>
          <a:prstGeom prst="rect">
            <a:avLst/>
          </a:prstGeom>
          <a:noFill/>
          <a:ln>
            <a:noFill/>
          </a:ln>
        </p:spPr>
      </p:pic>
      <p:sp>
        <p:nvSpPr>
          <p:cNvPr id="161" name="Google Shape;161;p24"/>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162" name="Google Shape;162;p24"/>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63" name="Google Shape;163;p24"/>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164" name="Google Shape;164;p24"/>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5" name="Google Shape;165;p24"/>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6" name="Google Shape;166;p24"/>
          <p:cNvSpPr txBox="1"/>
          <p:nvPr/>
        </p:nvSpPr>
        <p:spPr>
          <a:xfrm>
            <a:off x="1243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alf Picture 1 4">
  <p:cSld name="SECTION_TITLE_AND_DESCRIPTION_1_2_4">
    <p:spTree>
      <p:nvGrpSpPr>
        <p:cNvPr id="1" name="Shape 167"/>
        <p:cNvGrpSpPr/>
        <p:nvPr/>
      </p:nvGrpSpPr>
      <p:grpSpPr>
        <a:xfrm>
          <a:off x="0" y="0"/>
          <a:ext cx="0" cy="0"/>
          <a:chOff x="0" y="0"/>
          <a:chExt cx="0" cy="0"/>
        </a:xfrm>
      </p:grpSpPr>
      <p:pic>
        <p:nvPicPr>
          <p:cNvPr id="168" name="Google Shape;168;p25" title="Copy of 53774712656_da595cb5a1_o.jpg"/>
          <p:cNvPicPr preferRelativeResize="0"/>
          <p:nvPr/>
        </p:nvPicPr>
        <p:blipFill rotWithShape="1">
          <a:blip r:embed="rId2">
            <a:alphaModFix/>
          </a:blip>
          <a:srcRect l="39155" r="1599"/>
          <a:stretch/>
        </p:blipFill>
        <p:spPr>
          <a:xfrm>
            <a:off x="4572000" y="0"/>
            <a:ext cx="4572001" cy="5143501"/>
          </a:xfrm>
          <a:prstGeom prst="rect">
            <a:avLst/>
          </a:prstGeom>
          <a:noFill/>
          <a:ln>
            <a:noFill/>
          </a:ln>
        </p:spPr>
      </p:pic>
      <p:sp>
        <p:nvSpPr>
          <p:cNvPr id="169" name="Google Shape;169;p25"/>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170" name="Google Shape;170;p25"/>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71" name="Google Shape;171;p25"/>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172" name="Google Shape;172;p25"/>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5"/>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174" name="Google Shape;174;p25"/>
          <p:cNvPicPr preferRelativeResize="0"/>
          <p:nvPr/>
        </p:nvPicPr>
        <p:blipFill rotWithShape="1">
          <a:blip r:embed="rId4">
            <a:alphaModFix/>
          </a:blip>
          <a:srcRect r="30872"/>
          <a:stretch/>
        </p:blipFill>
        <p:spPr>
          <a:xfrm>
            <a:off x="4572003" y="0"/>
            <a:ext cx="4571999" cy="5143500"/>
          </a:xfrm>
          <a:prstGeom prst="rect">
            <a:avLst/>
          </a:prstGeom>
          <a:noFill/>
          <a:ln>
            <a:noFill/>
          </a:ln>
        </p:spPr>
      </p:pic>
      <p:sp>
        <p:nvSpPr>
          <p:cNvPr id="175" name="Google Shape;175;p25"/>
          <p:cNvSpPr txBox="1"/>
          <p:nvPr/>
        </p:nvSpPr>
        <p:spPr>
          <a:xfrm>
            <a:off x="1243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5">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alf Picture 1 4 1">
  <p:cSld name="SECTION_TITLE_AND_DESCRIPTION_1_2_4_1">
    <p:spTree>
      <p:nvGrpSpPr>
        <p:cNvPr id="1" name="Shape 176"/>
        <p:cNvGrpSpPr/>
        <p:nvPr/>
      </p:nvGrpSpPr>
      <p:grpSpPr>
        <a:xfrm>
          <a:off x="0" y="0"/>
          <a:ext cx="0" cy="0"/>
          <a:chOff x="0" y="0"/>
          <a:chExt cx="0" cy="0"/>
        </a:xfrm>
      </p:grpSpPr>
      <p:pic>
        <p:nvPicPr>
          <p:cNvPr id="177" name="Google Shape;177;p26"/>
          <p:cNvPicPr preferRelativeResize="0"/>
          <p:nvPr/>
        </p:nvPicPr>
        <p:blipFill>
          <a:blip r:embed="rId2">
            <a:alphaModFix/>
          </a:blip>
          <a:stretch>
            <a:fillRect/>
          </a:stretch>
        </p:blipFill>
        <p:spPr>
          <a:xfrm>
            <a:off x="5283825" y="-4"/>
            <a:ext cx="3860164" cy="5143501"/>
          </a:xfrm>
          <a:prstGeom prst="rect">
            <a:avLst/>
          </a:prstGeom>
          <a:noFill/>
          <a:ln>
            <a:noFill/>
          </a:ln>
        </p:spPr>
      </p:pic>
      <p:sp>
        <p:nvSpPr>
          <p:cNvPr id="178" name="Google Shape;178;p26"/>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179" name="Google Shape;179;p26"/>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80" name="Google Shape;180;p26"/>
          <p:cNvCxnSpPr/>
          <p:nvPr/>
        </p:nvCxnSpPr>
        <p:spPr>
          <a:xfrm rot="10800000">
            <a:off x="1315200" y="4939550"/>
            <a:ext cx="3851700" cy="0"/>
          </a:xfrm>
          <a:prstGeom prst="straightConnector1">
            <a:avLst/>
          </a:prstGeom>
          <a:noFill/>
          <a:ln w="9525" cap="flat" cmpd="sng">
            <a:solidFill>
              <a:srgbClr val="A3C5E3"/>
            </a:solidFill>
            <a:prstDash val="solid"/>
            <a:round/>
            <a:headEnd type="none" w="med" len="med"/>
            <a:tailEnd type="none" w="med" len="med"/>
          </a:ln>
        </p:spPr>
      </p:cxnSp>
      <p:sp>
        <p:nvSpPr>
          <p:cNvPr id="181" name="Google Shape;181;p26"/>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2" name="Google Shape;182;p26"/>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83" name="Google Shape;183;p26"/>
          <p:cNvSpPr txBox="1"/>
          <p:nvPr/>
        </p:nvSpPr>
        <p:spPr>
          <a:xfrm>
            <a:off x="1243200" y="4981648"/>
            <a:ext cx="38565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alf Picture 1 3">
  <p:cSld name="SECTION_TITLE_AND_DESCRIPTION_1_2_3">
    <p:spTree>
      <p:nvGrpSpPr>
        <p:cNvPr id="1" name="Shape 184"/>
        <p:cNvGrpSpPr/>
        <p:nvPr/>
      </p:nvGrpSpPr>
      <p:grpSpPr>
        <a:xfrm>
          <a:off x="0" y="0"/>
          <a:ext cx="0" cy="0"/>
          <a:chOff x="0" y="0"/>
          <a:chExt cx="0" cy="0"/>
        </a:xfrm>
      </p:grpSpPr>
      <p:pic>
        <p:nvPicPr>
          <p:cNvPr id="185" name="Google Shape;185;p27"/>
          <p:cNvPicPr preferRelativeResize="0"/>
          <p:nvPr/>
        </p:nvPicPr>
        <p:blipFill rotWithShape="1">
          <a:blip r:embed="rId2">
            <a:alphaModFix/>
          </a:blip>
          <a:srcRect l="30493" r="25062"/>
          <a:stretch/>
        </p:blipFill>
        <p:spPr>
          <a:xfrm>
            <a:off x="4572000" y="0"/>
            <a:ext cx="4572000" cy="5143500"/>
          </a:xfrm>
          <a:prstGeom prst="rect">
            <a:avLst/>
          </a:prstGeom>
          <a:noFill/>
          <a:ln>
            <a:noFill/>
          </a:ln>
        </p:spPr>
      </p:pic>
      <p:sp>
        <p:nvSpPr>
          <p:cNvPr id="186" name="Google Shape;186;p27"/>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187" name="Google Shape;187;p27"/>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88" name="Google Shape;188;p27"/>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189" name="Google Shape;189;p27"/>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0" name="Google Shape;190;p27"/>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1" name="Google Shape;191;p27"/>
          <p:cNvSpPr txBox="1"/>
          <p:nvPr/>
        </p:nvSpPr>
        <p:spPr>
          <a:xfrm>
            <a:off x="1243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Half Picture 1 3 1">
  <p:cSld name="SECTION_TITLE_AND_DESCRIPTION_1_2_3_1">
    <p:spTree>
      <p:nvGrpSpPr>
        <p:cNvPr id="1" name="Shape 192"/>
        <p:cNvGrpSpPr/>
        <p:nvPr/>
      </p:nvGrpSpPr>
      <p:grpSpPr>
        <a:xfrm>
          <a:off x="0" y="0"/>
          <a:ext cx="0" cy="0"/>
          <a:chOff x="0" y="0"/>
          <a:chExt cx="0" cy="0"/>
        </a:xfrm>
      </p:grpSpPr>
      <p:pic>
        <p:nvPicPr>
          <p:cNvPr id="193" name="Google Shape;193;p28"/>
          <p:cNvPicPr preferRelativeResize="0"/>
          <p:nvPr/>
        </p:nvPicPr>
        <p:blipFill rotWithShape="1">
          <a:blip r:embed="rId2">
            <a:alphaModFix/>
          </a:blip>
          <a:srcRect l="30493" r="25062"/>
          <a:stretch/>
        </p:blipFill>
        <p:spPr>
          <a:xfrm>
            <a:off x="4572000" y="0"/>
            <a:ext cx="4572000" cy="5143500"/>
          </a:xfrm>
          <a:prstGeom prst="rect">
            <a:avLst/>
          </a:prstGeom>
          <a:noFill/>
          <a:ln>
            <a:noFill/>
          </a:ln>
        </p:spPr>
      </p:pic>
      <p:sp>
        <p:nvSpPr>
          <p:cNvPr id="194" name="Google Shape;194;p28"/>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195" name="Google Shape;195;p28"/>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96" name="Google Shape;196;p28"/>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197" name="Google Shape;197;p28"/>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 name="Google Shape;198;p28"/>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9" name="Google Shape;199;p28"/>
          <p:cNvSpPr txBox="1"/>
          <p:nvPr/>
        </p:nvSpPr>
        <p:spPr>
          <a:xfrm>
            <a:off x="1243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pic>
        <p:nvPicPr>
          <p:cNvPr id="200" name="Google Shape;200;p28"/>
          <p:cNvPicPr preferRelativeResize="0"/>
          <p:nvPr/>
        </p:nvPicPr>
        <p:blipFill rotWithShape="1">
          <a:blip r:embed="rId5">
            <a:alphaModFix/>
          </a:blip>
          <a:srcRect t="5328" b="4671"/>
          <a:stretch/>
        </p:blipFill>
        <p:spPr>
          <a:xfrm>
            <a:off x="4572000" y="0"/>
            <a:ext cx="4571999"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alf Picture 1 2">
  <p:cSld name="SECTION_TITLE_AND_DESCRIPTION_1_2_2">
    <p:spTree>
      <p:nvGrpSpPr>
        <p:cNvPr id="1" name="Shape 201"/>
        <p:cNvGrpSpPr/>
        <p:nvPr/>
      </p:nvGrpSpPr>
      <p:grpSpPr>
        <a:xfrm>
          <a:off x="0" y="0"/>
          <a:ext cx="0" cy="0"/>
          <a:chOff x="0" y="0"/>
          <a:chExt cx="0" cy="0"/>
        </a:xfrm>
      </p:grpSpPr>
      <p:sp>
        <p:nvSpPr>
          <p:cNvPr id="202" name="Google Shape;202;p29"/>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203" name="Google Shape;203;p29"/>
          <p:cNvPicPr preferRelativeResize="0"/>
          <p:nvPr/>
        </p:nvPicPr>
        <p:blipFill>
          <a:blip r:embed="rId2">
            <a:alphaModFix/>
          </a:blip>
          <a:stretch>
            <a:fillRect/>
          </a:stretch>
        </p:blipFill>
        <p:spPr>
          <a:xfrm>
            <a:off x="222600" y="4860692"/>
            <a:ext cx="813125" cy="157725"/>
          </a:xfrm>
          <a:prstGeom prst="rect">
            <a:avLst/>
          </a:prstGeom>
          <a:noFill/>
          <a:ln>
            <a:noFill/>
          </a:ln>
        </p:spPr>
      </p:pic>
      <p:cxnSp>
        <p:nvCxnSpPr>
          <p:cNvPr id="204" name="Google Shape;204;p29"/>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205" name="Google Shape;205;p29"/>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6" name="Google Shape;206;p29"/>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207" name="Google Shape;207;p29"/>
          <p:cNvPicPr preferRelativeResize="0"/>
          <p:nvPr/>
        </p:nvPicPr>
        <p:blipFill rotWithShape="1">
          <a:blip r:embed="rId3">
            <a:alphaModFix/>
          </a:blip>
          <a:srcRect t="5994" b="4005"/>
          <a:stretch/>
        </p:blipFill>
        <p:spPr>
          <a:xfrm>
            <a:off x="4572000" y="0"/>
            <a:ext cx="4572000" cy="5143500"/>
          </a:xfrm>
          <a:prstGeom prst="rect">
            <a:avLst/>
          </a:prstGeom>
          <a:noFill/>
          <a:ln>
            <a:noFill/>
          </a:ln>
        </p:spPr>
      </p:pic>
      <p:sp>
        <p:nvSpPr>
          <p:cNvPr id="208" name="Google Shape;208;p29"/>
          <p:cNvSpPr txBox="1"/>
          <p:nvPr/>
        </p:nvSpPr>
        <p:spPr>
          <a:xfrm>
            <a:off x="1243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Half Picture 1 2 1">
  <p:cSld name="SECTION_TITLE_AND_DESCRIPTION_1_2_2_1">
    <p:spTree>
      <p:nvGrpSpPr>
        <p:cNvPr id="1" name="Shape 209"/>
        <p:cNvGrpSpPr/>
        <p:nvPr/>
      </p:nvGrpSpPr>
      <p:grpSpPr>
        <a:xfrm>
          <a:off x="0" y="0"/>
          <a:ext cx="0" cy="0"/>
          <a:chOff x="0" y="0"/>
          <a:chExt cx="0" cy="0"/>
        </a:xfrm>
      </p:grpSpPr>
      <p:pic>
        <p:nvPicPr>
          <p:cNvPr id="210" name="Google Shape;210;p30"/>
          <p:cNvPicPr preferRelativeResize="0"/>
          <p:nvPr/>
        </p:nvPicPr>
        <p:blipFill rotWithShape="1">
          <a:blip r:embed="rId2">
            <a:alphaModFix/>
          </a:blip>
          <a:srcRect l="7967" r="18329"/>
          <a:stretch/>
        </p:blipFill>
        <p:spPr>
          <a:xfrm>
            <a:off x="4572000" y="0"/>
            <a:ext cx="4571999" cy="5143500"/>
          </a:xfrm>
          <a:prstGeom prst="rect">
            <a:avLst/>
          </a:prstGeom>
          <a:noFill/>
          <a:ln>
            <a:noFill/>
          </a:ln>
        </p:spPr>
      </p:pic>
      <p:sp>
        <p:nvSpPr>
          <p:cNvPr id="211" name="Google Shape;211;p30"/>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212" name="Google Shape;212;p30"/>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213" name="Google Shape;213;p30"/>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214" name="Google Shape;214;p30"/>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5" name="Google Shape;215;p30"/>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16" name="Google Shape;216;p30"/>
          <p:cNvSpPr txBox="1"/>
          <p:nvPr/>
        </p:nvSpPr>
        <p:spPr>
          <a:xfrm>
            <a:off x="1243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7">
  <p:cSld name="TITLE_7">
    <p:spTree>
      <p:nvGrpSpPr>
        <p:cNvPr id="1" name="Shape 26"/>
        <p:cNvGrpSpPr/>
        <p:nvPr/>
      </p:nvGrpSpPr>
      <p:grpSpPr>
        <a:xfrm>
          <a:off x="0" y="0"/>
          <a:ext cx="0" cy="0"/>
          <a:chOff x="0" y="0"/>
          <a:chExt cx="0" cy="0"/>
        </a:xfrm>
      </p:grpSpPr>
      <p:pic>
        <p:nvPicPr>
          <p:cNvPr id="27" name="Google Shape;27;p4" title="shutterstock_1240231090.jpg"/>
          <p:cNvPicPr preferRelativeResize="0"/>
          <p:nvPr/>
        </p:nvPicPr>
        <p:blipFill rotWithShape="1">
          <a:blip r:embed="rId2">
            <a:alphaModFix/>
          </a:blip>
          <a:srcRect t="9349" b="9349"/>
          <a:stretch/>
        </p:blipFill>
        <p:spPr>
          <a:xfrm>
            <a:off x="0" y="0"/>
            <a:ext cx="9144003" cy="5143501"/>
          </a:xfrm>
          <a:prstGeom prst="rect">
            <a:avLst/>
          </a:prstGeom>
          <a:noFill/>
          <a:ln>
            <a:noFill/>
          </a:ln>
        </p:spPr>
      </p:pic>
      <p:sp>
        <p:nvSpPr>
          <p:cNvPr id="28" name="Google Shape;28;p4"/>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29" name="Google Shape;29;p4"/>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rtl="0">
              <a:spcBef>
                <a:spcPts val="0"/>
              </a:spcBef>
              <a:spcAft>
                <a:spcPts val="0"/>
              </a:spcAft>
              <a:buSzPts val="3200"/>
              <a:buNone/>
              <a:defRPr sz="32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pic>
        <p:nvPicPr>
          <p:cNvPr id="30" name="Google Shape;30;p4"/>
          <p:cNvPicPr preferRelativeResize="0"/>
          <p:nvPr/>
        </p:nvPicPr>
        <p:blipFill>
          <a:blip r:embed="rId3">
            <a:alphaModFix/>
          </a:blip>
          <a:stretch>
            <a:fillRect/>
          </a:stretch>
        </p:blipFill>
        <p:spPr>
          <a:xfrm>
            <a:off x="320913" y="4718515"/>
            <a:ext cx="1280159" cy="241950"/>
          </a:xfrm>
          <a:prstGeom prst="rect">
            <a:avLst/>
          </a:prstGeom>
          <a:noFill/>
          <a:ln>
            <a:noFill/>
          </a:ln>
        </p:spPr>
      </p:pic>
      <p:pic>
        <p:nvPicPr>
          <p:cNvPr id="31" name="Google Shape;31;p4"/>
          <p:cNvPicPr preferRelativeResize="0"/>
          <p:nvPr/>
        </p:nvPicPr>
        <p:blipFill>
          <a:blip r:embed="rId4">
            <a:alphaModFix/>
          </a:blip>
          <a:stretch>
            <a:fillRect/>
          </a:stretch>
        </p:blipFill>
        <p:spPr>
          <a:xfrm>
            <a:off x="8004549" y="4352198"/>
            <a:ext cx="917125" cy="633250"/>
          </a:xfrm>
          <a:prstGeom prst="rect">
            <a:avLst/>
          </a:prstGeom>
          <a:noFill/>
          <a:ln>
            <a:noFill/>
          </a:ln>
        </p:spPr>
      </p:pic>
      <p:sp>
        <p:nvSpPr>
          <p:cNvPr id="32" name="Google Shape;32;p4"/>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2pPr>
            <a:lvl3pPr lvl="2"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3pPr>
            <a:lvl4pPr lvl="3"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4pPr>
            <a:lvl5pPr lvl="4"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5pPr>
            <a:lvl6pPr lvl="5"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6pPr>
            <a:lvl7pPr lvl="6"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7pPr>
            <a:lvl8pPr lvl="7"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8pPr>
            <a:lvl9pPr lvl="8"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Half Picture 1 2 1 3">
  <p:cSld name="SECTION_TITLE_AND_DESCRIPTION_1_2_2_1_3">
    <p:spTree>
      <p:nvGrpSpPr>
        <p:cNvPr id="1" name="Shape 217"/>
        <p:cNvGrpSpPr/>
        <p:nvPr/>
      </p:nvGrpSpPr>
      <p:grpSpPr>
        <a:xfrm>
          <a:off x="0" y="0"/>
          <a:ext cx="0" cy="0"/>
          <a:chOff x="0" y="0"/>
          <a:chExt cx="0" cy="0"/>
        </a:xfrm>
      </p:grpSpPr>
      <p:pic>
        <p:nvPicPr>
          <p:cNvPr id="218" name="Google Shape;218;p31"/>
          <p:cNvPicPr preferRelativeResize="0"/>
          <p:nvPr/>
        </p:nvPicPr>
        <p:blipFill rotWithShape="1">
          <a:blip r:embed="rId2">
            <a:alphaModFix/>
          </a:blip>
          <a:srcRect l="49520" t="39213" r="14440"/>
          <a:stretch/>
        </p:blipFill>
        <p:spPr>
          <a:xfrm>
            <a:off x="4571999" y="0"/>
            <a:ext cx="4572001" cy="5143499"/>
          </a:xfrm>
          <a:prstGeom prst="rect">
            <a:avLst/>
          </a:prstGeom>
          <a:noFill/>
          <a:ln>
            <a:noFill/>
          </a:ln>
        </p:spPr>
      </p:pic>
      <p:sp>
        <p:nvSpPr>
          <p:cNvPr id="219" name="Google Shape;219;p31"/>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220" name="Google Shape;220;p31"/>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221" name="Google Shape;221;p31"/>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222" name="Google Shape;222;p31"/>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3" name="Google Shape;223;p31"/>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4" name="Google Shape;224;p31"/>
          <p:cNvSpPr txBox="1"/>
          <p:nvPr/>
        </p:nvSpPr>
        <p:spPr>
          <a:xfrm>
            <a:off x="1243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Half Picture 1 2 1 2">
  <p:cSld name="SECTION_TITLE_AND_DESCRIPTION_1_2_2_1_2">
    <p:spTree>
      <p:nvGrpSpPr>
        <p:cNvPr id="1" name="Shape 225"/>
        <p:cNvGrpSpPr/>
        <p:nvPr/>
      </p:nvGrpSpPr>
      <p:grpSpPr>
        <a:xfrm>
          <a:off x="0" y="0"/>
          <a:ext cx="0" cy="0"/>
          <a:chOff x="0" y="0"/>
          <a:chExt cx="0" cy="0"/>
        </a:xfrm>
      </p:grpSpPr>
      <p:pic>
        <p:nvPicPr>
          <p:cNvPr id="226" name="Google Shape;226;p32"/>
          <p:cNvPicPr preferRelativeResize="0"/>
          <p:nvPr/>
        </p:nvPicPr>
        <p:blipFill rotWithShape="1">
          <a:blip r:embed="rId2">
            <a:alphaModFix/>
          </a:blip>
          <a:srcRect l="19608" r="24400"/>
          <a:stretch/>
        </p:blipFill>
        <p:spPr>
          <a:xfrm>
            <a:off x="4572000" y="0"/>
            <a:ext cx="4572000" cy="5143499"/>
          </a:xfrm>
          <a:prstGeom prst="rect">
            <a:avLst/>
          </a:prstGeom>
          <a:noFill/>
          <a:ln>
            <a:noFill/>
          </a:ln>
        </p:spPr>
      </p:pic>
      <p:sp>
        <p:nvSpPr>
          <p:cNvPr id="227" name="Google Shape;227;p32"/>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228" name="Google Shape;228;p32"/>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229" name="Google Shape;229;p32"/>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230" name="Google Shape;230;p32"/>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1" name="Google Shape;231;p32"/>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2" name="Google Shape;232;p32"/>
          <p:cNvSpPr txBox="1"/>
          <p:nvPr/>
        </p:nvSpPr>
        <p:spPr>
          <a:xfrm>
            <a:off x="1243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Half Picture 1 2 1 1">
  <p:cSld name="SECTION_TITLE_AND_DESCRIPTION_1_2_2_1_1">
    <p:spTree>
      <p:nvGrpSpPr>
        <p:cNvPr id="1" name="Shape 233"/>
        <p:cNvGrpSpPr/>
        <p:nvPr/>
      </p:nvGrpSpPr>
      <p:grpSpPr>
        <a:xfrm>
          <a:off x="0" y="0"/>
          <a:ext cx="0" cy="0"/>
          <a:chOff x="0" y="0"/>
          <a:chExt cx="0" cy="0"/>
        </a:xfrm>
      </p:grpSpPr>
      <p:pic>
        <p:nvPicPr>
          <p:cNvPr id="234" name="Google Shape;234;p33"/>
          <p:cNvPicPr preferRelativeResize="0"/>
          <p:nvPr/>
        </p:nvPicPr>
        <p:blipFill rotWithShape="1">
          <a:blip r:embed="rId2">
            <a:alphaModFix/>
          </a:blip>
          <a:srcRect l="38003"/>
          <a:stretch/>
        </p:blipFill>
        <p:spPr>
          <a:xfrm>
            <a:off x="4576451" y="0"/>
            <a:ext cx="4567548" cy="5143500"/>
          </a:xfrm>
          <a:prstGeom prst="rect">
            <a:avLst/>
          </a:prstGeom>
          <a:noFill/>
          <a:ln>
            <a:noFill/>
          </a:ln>
        </p:spPr>
      </p:pic>
      <p:sp>
        <p:nvSpPr>
          <p:cNvPr id="235" name="Google Shape;235;p33"/>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236" name="Google Shape;236;p33"/>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237" name="Google Shape;237;p33"/>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238" name="Google Shape;238;p33"/>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9" name="Google Shape;239;p33"/>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0" name="Google Shape;240;p33"/>
          <p:cNvSpPr txBox="1"/>
          <p:nvPr/>
        </p:nvSpPr>
        <p:spPr>
          <a:xfrm>
            <a:off x="1243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ird Picture 1 1">
  <p:cSld name="SECTION_TITLE_AND_DESCRIPTION_1_1_1_1">
    <p:spTree>
      <p:nvGrpSpPr>
        <p:cNvPr id="1" name="Shape 241"/>
        <p:cNvGrpSpPr/>
        <p:nvPr/>
      </p:nvGrpSpPr>
      <p:grpSpPr>
        <a:xfrm>
          <a:off x="0" y="0"/>
          <a:ext cx="0" cy="0"/>
          <a:chOff x="0" y="0"/>
          <a:chExt cx="0" cy="0"/>
        </a:xfrm>
      </p:grpSpPr>
      <p:pic>
        <p:nvPicPr>
          <p:cNvPr id="242" name="Google Shape;242;p34" title="shutterstock_2374201065.jpg"/>
          <p:cNvPicPr preferRelativeResize="0"/>
          <p:nvPr/>
        </p:nvPicPr>
        <p:blipFill rotWithShape="1">
          <a:blip r:embed="rId2">
            <a:alphaModFix/>
          </a:blip>
          <a:srcRect l="28385" r="38312"/>
          <a:stretch/>
        </p:blipFill>
        <p:spPr>
          <a:xfrm>
            <a:off x="6099000" y="0"/>
            <a:ext cx="3045002" cy="5143499"/>
          </a:xfrm>
          <a:prstGeom prst="rect">
            <a:avLst/>
          </a:prstGeom>
          <a:noFill/>
          <a:ln>
            <a:noFill/>
          </a:ln>
        </p:spPr>
      </p:pic>
      <p:sp>
        <p:nvSpPr>
          <p:cNvPr id="243" name="Google Shape;243;p34"/>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244" name="Google Shape;244;p34"/>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245" name="Google Shape;245;p34"/>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246" name="Google Shape;246;p34"/>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7" name="Google Shape;247;p34"/>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8" name="Google Shape;248;p34"/>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alf Picture 1 1">
  <p:cSld name="SECTION_TITLE_AND_DESCRIPTION_1_2_1">
    <p:spTree>
      <p:nvGrpSpPr>
        <p:cNvPr id="1" name="Shape 249"/>
        <p:cNvGrpSpPr/>
        <p:nvPr/>
      </p:nvGrpSpPr>
      <p:grpSpPr>
        <a:xfrm>
          <a:off x="0" y="0"/>
          <a:ext cx="0" cy="0"/>
          <a:chOff x="0" y="0"/>
          <a:chExt cx="0" cy="0"/>
        </a:xfrm>
      </p:grpSpPr>
      <p:pic>
        <p:nvPicPr>
          <p:cNvPr id="250" name="Google Shape;250;p35" title="shutterstock_1543067132.jpg"/>
          <p:cNvPicPr preferRelativeResize="0"/>
          <p:nvPr/>
        </p:nvPicPr>
        <p:blipFill rotWithShape="1">
          <a:blip r:embed="rId2">
            <a:alphaModFix/>
          </a:blip>
          <a:srcRect l="31642" r="9111"/>
          <a:stretch/>
        </p:blipFill>
        <p:spPr>
          <a:xfrm>
            <a:off x="4572000" y="0"/>
            <a:ext cx="4572001" cy="5143501"/>
          </a:xfrm>
          <a:prstGeom prst="rect">
            <a:avLst/>
          </a:prstGeom>
          <a:noFill/>
          <a:ln>
            <a:noFill/>
          </a:ln>
        </p:spPr>
      </p:pic>
      <p:sp>
        <p:nvSpPr>
          <p:cNvPr id="251" name="Google Shape;251;p35"/>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252" name="Google Shape;252;p35"/>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253" name="Google Shape;253;p35"/>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254" name="Google Shape;254;p35"/>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35"/>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56" name="Google Shape;256;p35"/>
          <p:cNvSpPr txBox="1"/>
          <p:nvPr/>
        </p:nvSpPr>
        <p:spPr>
          <a:xfrm>
            <a:off x="13194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ird Picture 1">
  <p:cSld name="SECTION_TITLE_AND_DESCRIPTION_1_1_1">
    <p:spTree>
      <p:nvGrpSpPr>
        <p:cNvPr id="1" name="Shape 257"/>
        <p:cNvGrpSpPr/>
        <p:nvPr/>
      </p:nvGrpSpPr>
      <p:grpSpPr>
        <a:xfrm>
          <a:off x="0" y="0"/>
          <a:ext cx="0" cy="0"/>
          <a:chOff x="0" y="0"/>
          <a:chExt cx="0" cy="0"/>
        </a:xfrm>
      </p:grpSpPr>
      <p:pic>
        <p:nvPicPr>
          <p:cNvPr id="258" name="Google Shape;258;p36" title="shutterstock_1543067132.jpg"/>
          <p:cNvPicPr preferRelativeResize="0"/>
          <p:nvPr/>
        </p:nvPicPr>
        <p:blipFill rotWithShape="1">
          <a:blip r:embed="rId2">
            <a:alphaModFix/>
          </a:blip>
          <a:srcRect l="51428" r="9114"/>
          <a:stretch/>
        </p:blipFill>
        <p:spPr>
          <a:xfrm>
            <a:off x="6098996" y="0"/>
            <a:ext cx="3045002" cy="5143501"/>
          </a:xfrm>
          <a:prstGeom prst="rect">
            <a:avLst/>
          </a:prstGeom>
          <a:noFill/>
          <a:ln>
            <a:noFill/>
          </a:ln>
        </p:spPr>
      </p:pic>
      <p:sp>
        <p:nvSpPr>
          <p:cNvPr id="259" name="Google Shape;259;p36"/>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260" name="Google Shape;260;p36"/>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261" name="Google Shape;261;p36"/>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262" name="Google Shape;262;p36"/>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3" name="Google Shape;263;p36"/>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64" name="Google Shape;264;p36"/>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Half Picture 1 1 1">
  <p:cSld name="SECTION_TITLE_AND_DESCRIPTION_1_2_1_1">
    <p:spTree>
      <p:nvGrpSpPr>
        <p:cNvPr id="1" name="Shape 265"/>
        <p:cNvGrpSpPr/>
        <p:nvPr/>
      </p:nvGrpSpPr>
      <p:grpSpPr>
        <a:xfrm>
          <a:off x="0" y="0"/>
          <a:ext cx="0" cy="0"/>
          <a:chOff x="0" y="0"/>
          <a:chExt cx="0" cy="0"/>
        </a:xfrm>
      </p:grpSpPr>
      <p:pic>
        <p:nvPicPr>
          <p:cNvPr id="266" name="Google Shape;266;p37" title="shutterstock_2234120567.jpg"/>
          <p:cNvPicPr preferRelativeResize="0"/>
          <p:nvPr/>
        </p:nvPicPr>
        <p:blipFill rotWithShape="1">
          <a:blip r:embed="rId2">
            <a:alphaModFix/>
          </a:blip>
          <a:srcRect l="25226" r="15443"/>
          <a:stretch/>
        </p:blipFill>
        <p:spPr>
          <a:xfrm>
            <a:off x="4572001" y="0"/>
            <a:ext cx="4572001" cy="5143502"/>
          </a:xfrm>
          <a:prstGeom prst="rect">
            <a:avLst/>
          </a:prstGeom>
          <a:noFill/>
          <a:ln>
            <a:noFill/>
          </a:ln>
        </p:spPr>
      </p:pic>
      <p:sp>
        <p:nvSpPr>
          <p:cNvPr id="267" name="Google Shape;267;p37"/>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accent5"/>
                </a:solidFill>
                <a:latin typeface="Inter Light"/>
                <a:ea typeface="Inter Light"/>
                <a:cs typeface="Inter Light"/>
                <a:sym typeface="Inter Light"/>
              </a:rPr>
              <a:t>‹#›</a:t>
            </a:fld>
            <a:endParaRPr sz="1000">
              <a:solidFill>
                <a:schemeClr val="accent5"/>
              </a:solidFill>
              <a:latin typeface="Inter Light"/>
              <a:ea typeface="Inter Light"/>
              <a:cs typeface="Inter Light"/>
              <a:sym typeface="Inter Light"/>
            </a:endParaRPr>
          </a:p>
        </p:txBody>
      </p:sp>
      <p:pic>
        <p:nvPicPr>
          <p:cNvPr id="268" name="Google Shape;268;p37"/>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269" name="Google Shape;269;p37"/>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270" name="Google Shape;270;p37"/>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1" name="Google Shape;271;p37"/>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2" name="Google Shape;272;p37"/>
          <p:cNvSpPr txBox="1"/>
          <p:nvPr/>
        </p:nvSpPr>
        <p:spPr>
          <a:xfrm>
            <a:off x="13194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Half Picture 1 1 2">
  <p:cSld name="SECTION_TITLE_AND_DESCRIPTION_1_2_1_2">
    <p:spTree>
      <p:nvGrpSpPr>
        <p:cNvPr id="1" name="Shape 273"/>
        <p:cNvGrpSpPr/>
        <p:nvPr/>
      </p:nvGrpSpPr>
      <p:grpSpPr>
        <a:xfrm>
          <a:off x="0" y="0"/>
          <a:ext cx="0" cy="0"/>
          <a:chOff x="0" y="0"/>
          <a:chExt cx="0" cy="0"/>
        </a:xfrm>
      </p:grpSpPr>
      <p:pic>
        <p:nvPicPr>
          <p:cNvPr id="274" name="Google Shape;274;p38" title="shutterstock_2009699969.jpg"/>
          <p:cNvPicPr preferRelativeResize="0"/>
          <p:nvPr/>
        </p:nvPicPr>
        <p:blipFill rotWithShape="1">
          <a:blip r:embed="rId2">
            <a:alphaModFix/>
          </a:blip>
          <a:srcRect l="18295" r="48934"/>
          <a:stretch/>
        </p:blipFill>
        <p:spPr>
          <a:xfrm>
            <a:off x="4558975" y="0"/>
            <a:ext cx="4572001" cy="5143500"/>
          </a:xfrm>
          <a:prstGeom prst="rect">
            <a:avLst/>
          </a:prstGeom>
          <a:noFill/>
          <a:ln>
            <a:noFill/>
          </a:ln>
        </p:spPr>
      </p:pic>
      <p:sp>
        <p:nvSpPr>
          <p:cNvPr id="275" name="Google Shape;275;p38"/>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276" name="Google Shape;276;p38"/>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277" name="Google Shape;277;p38"/>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278" name="Google Shape;278;p38"/>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9" name="Google Shape;279;p38"/>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0" name="Google Shape;280;p38"/>
          <p:cNvSpPr txBox="1"/>
          <p:nvPr/>
        </p:nvSpPr>
        <p:spPr>
          <a:xfrm>
            <a:off x="13194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Half Picture 1 1 2 1">
  <p:cSld name="SECTION_TITLE_AND_DESCRIPTION_1_2_1_2_1">
    <p:spTree>
      <p:nvGrpSpPr>
        <p:cNvPr id="1" name="Shape 281"/>
        <p:cNvGrpSpPr/>
        <p:nvPr/>
      </p:nvGrpSpPr>
      <p:grpSpPr>
        <a:xfrm>
          <a:off x="0" y="0"/>
          <a:ext cx="0" cy="0"/>
          <a:chOff x="0" y="0"/>
          <a:chExt cx="0" cy="0"/>
        </a:xfrm>
      </p:grpSpPr>
      <p:pic>
        <p:nvPicPr>
          <p:cNvPr id="282" name="Google Shape;282;p39" title="shutterstock_2009699969.jpg"/>
          <p:cNvPicPr preferRelativeResize="0"/>
          <p:nvPr/>
        </p:nvPicPr>
        <p:blipFill rotWithShape="1">
          <a:blip r:embed="rId2">
            <a:alphaModFix/>
          </a:blip>
          <a:srcRect l="17093" r="61081"/>
          <a:stretch/>
        </p:blipFill>
        <p:spPr>
          <a:xfrm>
            <a:off x="6099000" y="0"/>
            <a:ext cx="3045002" cy="5143500"/>
          </a:xfrm>
          <a:prstGeom prst="rect">
            <a:avLst/>
          </a:prstGeom>
          <a:noFill/>
          <a:ln>
            <a:noFill/>
          </a:ln>
        </p:spPr>
      </p:pic>
      <p:sp>
        <p:nvSpPr>
          <p:cNvPr id="283" name="Google Shape;283;p39"/>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284" name="Google Shape;284;p39"/>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285" name="Google Shape;285;p39"/>
          <p:cNvCxnSpPr/>
          <p:nvPr/>
        </p:nvCxnSpPr>
        <p:spPr>
          <a:xfrm rot="10800000">
            <a:off x="1299125" y="4939550"/>
            <a:ext cx="4602600" cy="0"/>
          </a:xfrm>
          <a:prstGeom prst="straightConnector1">
            <a:avLst/>
          </a:prstGeom>
          <a:noFill/>
          <a:ln w="9525" cap="flat" cmpd="sng">
            <a:solidFill>
              <a:srgbClr val="A3C5E3"/>
            </a:solidFill>
            <a:prstDash val="solid"/>
            <a:round/>
            <a:headEnd type="none" w="med" len="med"/>
            <a:tailEnd type="none" w="med" len="med"/>
          </a:ln>
        </p:spPr>
      </p:cxnSp>
      <p:sp>
        <p:nvSpPr>
          <p:cNvPr id="286" name="Google Shape;286;p39"/>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7" name="Google Shape;287;p39"/>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8" name="Google Shape;288;p39"/>
          <p:cNvSpPr txBox="1"/>
          <p:nvPr/>
        </p:nvSpPr>
        <p:spPr>
          <a:xfrm>
            <a:off x="1929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ird Picture 1 1 1">
  <p:cSld name="SECTION_TITLE_AND_DESCRIPTION_1_1_1_1_1">
    <p:spTree>
      <p:nvGrpSpPr>
        <p:cNvPr id="1" name="Shape 289"/>
        <p:cNvGrpSpPr/>
        <p:nvPr/>
      </p:nvGrpSpPr>
      <p:grpSpPr>
        <a:xfrm>
          <a:off x="0" y="0"/>
          <a:ext cx="0" cy="0"/>
          <a:chOff x="0" y="0"/>
          <a:chExt cx="0" cy="0"/>
        </a:xfrm>
      </p:grpSpPr>
      <p:pic>
        <p:nvPicPr>
          <p:cNvPr id="290" name="Google Shape;290;p40" title="shutterstock_1543067132.jpg"/>
          <p:cNvPicPr preferRelativeResize="0"/>
          <p:nvPr/>
        </p:nvPicPr>
        <p:blipFill rotWithShape="1">
          <a:blip r:embed="rId2">
            <a:alphaModFix/>
          </a:blip>
          <a:srcRect l="51428" r="9114"/>
          <a:stretch/>
        </p:blipFill>
        <p:spPr>
          <a:xfrm>
            <a:off x="6098996" y="0"/>
            <a:ext cx="3045002" cy="5143501"/>
          </a:xfrm>
          <a:prstGeom prst="rect">
            <a:avLst/>
          </a:prstGeom>
          <a:noFill/>
          <a:ln>
            <a:noFill/>
          </a:ln>
        </p:spPr>
      </p:pic>
      <p:sp>
        <p:nvSpPr>
          <p:cNvPr id="291" name="Google Shape;291;p40"/>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292" name="Google Shape;292;p40"/>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293" name="Google Shape;293;p40"/>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294" name="Google Shape;294;p40"/>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5" name="Google Shape;295;p40"/>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96" name="Google Shape;296;p40"/>
          <p:cNvSpPr txBox="1"/>
          <p:nvPr/>
        </p:nvSpPr>
        <p:spPr>
          <a:xfrm>
            <a:off x="1929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b="15275"/>
          <a:stretch/>
        </p:blipFill>
        <p:spPr>
          <a:xfrm>
            <a:off x="0" y="0"/>
            <a:ext cx="9144003" cy="5148074"/>
          </a:xfrm>
          <a:prstGeom prst="rect">
            <a:avLst/>
          </a:prstGeom>
          <a:noFill/>
          <a:ln>
            <a:noFill/>
          </a:ln>
        </p:spPr>
      </p:pic>
      <p:sp>
        <p:nvSpPr>
          <p:cNvPr id="35" name="Google Shape;35;p5"/>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36" name="Google Shape;36;p5"/>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rtl="0">
              <a:spcBef>
                <a:spcPts val="0"/>
              </a:spcBef>
              <a:spcAft>
                <a:spcPts val="0"/>
              </a:spcAft>
              <a:buSzPts val="3200"/>
              <a:buNone/>
              <a:defRPr sz="32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37" name="Google Shape;37;p5"/>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marL="0" marR="0" lvl="0" indent="0" algn="ctr" rtl="0">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2pPr>
            <a:lvl3pPr lvl="2"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3pPr>
            <a:lvl4pPr lvl="3"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4pPr>
            <a:lvl5pPr lvl="4"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5pPr>
            <a:lvl6pPr lvl="5"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6pPr>
            <a:lvl7pPr lvl="6"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7pPr>
            <a:lvl8pPr lvl="7"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8pPr>
            <a:lvl9pPr lvl="8"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9pPr>
          </a:lstStyle>
          <a:p>
            <a:endParaRPr/>
          </a:p>
        </p:txBody>
      </p:sp>
      <p:pic>
        <p:nvPicPr>
          <p:cNvPr id="38" name="Google Shape;38;p5"/>
          <p:cNvPicPr preferRelativeResize="0"/>
          <p:nvPr/>
        </p:nvPicPr>
        <p:blipFill>
          <a:blip r:embed="rId3">
            <a:alphaModFix/>
          </a:blip>
          <a:stretch>
            <a:fillRect/>
          </a:stretch>
        </p:blipFill>
        <p:spPr>
          <a:xfrm>
            <a:off x="320913" y="4718515"/>
            <a:ext cx="1280159" cy="241950"/>
          </a:xfrm>
          <a:prstGeom prst="rect">
            <a:avLst/>
          </a:prstGeom>
          <a:noFill/>
          <a:ln>
            <a:noFill/>
          </a:ln>
        </p:spPr>
      </p:pic>
      <p:pic>
        <p:nvPicPr>
          <p:cNvPr id="39" name="Google Shape;39;p5"/>
          <p:cNvPicPr preferRelativeResize="0"/>
          <p:nvPr/>
        </p:nvPicPr>
        <p:blipFill>
          <a:blip r:embed="rId4">
            <a:alphaModFix/>
          </a:blip>
          <a:stretch>
            <a:fillRect/>
          </a:stretch>
        </p:blipFill>
        <p:spPr>
          <a:xfrm>
            <a:off x="8208447" y="4492987"/>
            <a:ext cx="713231" cy="49247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ird Picture 1 1 2">
  <p:cSld name="SECTION_TITLE_AND_DESCRIPTION_1_1_1_1_2">
    <p:spTree>
      <p:nvGrpSpPr>
        <p:cNvPr id="1" name="Shape 297"/>
        <p:cNvGrpSpPr/>
        <p:nvPr/>
      </p:nvGrpSpPr>
      <p:grpSpPr>
        <a:xfrm>
          <a:off x="0" y="0"/>
          <a:ext cx="0" cy="0"/>
          <a:chOff x="0" y="0"/>
          <a:chExt cx="0" cy="0"/>
        </a:xfrm>
      </p:grpSpPr>
      <p:pic>
        <p:nvPicPr>
          <p:cNvPr id="298" name="Google Shape;298;p41" title="shutterstock_1543067132.jpg"/>
          <p:cNvPicPr preferRelativeResize="0"/>
          <p:nvPr/>
        </p:nvPicPr>
        <p:blipFill rotWithShape="1">
          <a:blip r:embed="rId2">
            <a:alphaModFix/>
          </a:blip>
          <a:srcRect l="5014" r="55529"/>
          <a:stretch/>
        </p:blipFill>
        <p:spPr>
          <a:xfrm>
            <a:off x="6099001" y="0"/>
            <a:ext cx="3045002" cy="5143501"/>
          </a:xfrm>
          <a:prstGeom prst="rect">
            <a:avLst/>
          </a:prstGeom>
          <a:noFill/>
          <a:ln>
            <a:noFill/>
          </a:ln>
        </p:spPr>
      </p:pic>
      <p:sp>
        <p:nvSpPr>
          <p:cNvPr id="299" name="Google Shape;299;p41"/>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300" name="Google Shape;300;p41"/>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01" name="Google Shape;301;p41"/>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302" name="Google Shape;302;p41"/>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3" name="Google Shape;303;p41"/>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04" name="Google Shape;304;p41"/>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Half Picture 1 1 1 1">
  <p:cSld name="SECTION_TITLE_AND_DESCRIPTION_1_2_1_1_1">
    <p:spTree>
      <p:nvGrpSpPr>
        <p:cNvPr id="1" name="Shape 305"/>
        <p:cNvGrpSpPr/>
        <p:nvPr/>
      </p:nvGrpSpPr>
      <p:grpSpPr>
        <a:xfrm>
          <a:off x="0" y="0"/>
          <a:ext cx="0" cy="0"/>
          <a:chOff x="0" y="0"/>
          <a:chExt cx="0" cy="0"/>
        </a:xfrm>
      </p:grpSpPr>
      <p:pic>
        <p:nvPicPr>
          <p:cNvPr id="306" name="Google Shape;306;p42" title="shutterstock_2234120567.jpg"/>
          <p:cNvPicPr preferRelativeResize="0"/>
          <p:nvPr/>
        </p:nvPicPr>
        <p:blipFill rotWithShape="1">
          <a:blip r:embed="rId2">
            <a:alphaModFix/>
          </a:blip>
          <a:srcRect l="25226" r="15443"/>
          <a:stretch/>
        </p:blipFill>
        <p:spPr>
          <a:xfrm>
            <a:off x="4572001" y="0"/>
            <a:ext cx="4572001" cy="5143502"/>
          </a:xfrm>
          <a:prstGeom prst="rect">
            <a:avLst/>
          </a:prstGeom>
          <a:noFill/>
          <a:ln>
            <a:noFill/>
          </a:ln>
        </p:spPr>
      </p:pic>
      <p:sp>
        <p:nvSpPr>
          <p:cNvPr id="307" name="Google Shape;307;p42"/>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accent5"/>
                </a:solidFill>
                <a:latin typeface="Inter Light"/>
                <a:ea typeface="Inter Light"/>
                <a:cs typeface="Inter Light"/>
                <a:sym typeface="Inter Light"/>
              </a:rPr>
              <a:t>‹#›</a:t>
            </a:fld>
            <a:endParaRPr sz="1000">
              <a:solidFill>
                <a:schemeClr val="accent5"/>
              </a:solidFill>
              <a:latin typeface="Inter Light"/>
              <a:ea typeface="Inter Light"/>
              <a:cs typeface="Inter Light"/>
              <a:sym typeface="Inter Light"/>
            </a:endParaRPr>
          </a:p>
        </p:txBody>
      </p:sp>
      <p:pic>
        <p:nvPicPr>
          <p:cNvPr id="308" name="Google Shape;308;p42"/>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09" name="Google Shape;309;p42"/>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310" name="Google Shape;310;p42"/>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1" name="Google Shape;311;p42"/>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2" name="Google Shape;312;p42"/>
          <p:cNvSpPr txBox="1"/>
          <p:nvPr/>
        </p:nvSpPr>
        <p:spPr>
          <a:xfrm>
            <a:off x="13194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ird Picture 1 1 2 1">
  <p:cSld name="SECTION_TITLE_AND_DESCRIPTION_1_1_1_1_2_1">
    <p:spTree>
      <p:nvGrpSpPr>
        <p:cNvPr id="1" name="Shape 313"/>
        <p:cNvGrpSpPr/>
        <p:nvPr/>
      </p:nvGrpSpPr>
      <p:grpSpPr>
        <a:xfrm>
          <a:off x="0" y="0"/>
          <a:ext cx="0" cy="0"/>
          <a:chOff x="0" y="0"/>
          <a:chExt cx="0" cy="0"/>
        </a:xfrm>
      </p:grpSpPr>
      <p:pic>
        <p:nvPicPr>
          <p:cNvPr id="314" name="Google Shape;314;p43" title="shutterstock_2377717497.jpg"/>
          <p:cNvPicPr preferRelativeResize="0"/>
          <p:nvPr/>
        </p:nvPicPr>
        <p:blipFill rotWithShape="1">
          <a:blip r:embed="rId2">
            <a:alphaModFix/>
          </a:blip>
          <a:srcRect l="29420" r="26265"/>
          <a:stretch/>
        </p:blipFill>
        <p:spPr>
          <a:xfrm>
            <a:off x="6099000" y="-2287"/>
            <a:ext cx="3045002" cy="5148071"/>
          </a:xfrm>
          <a:prstGeom prst="rect">
            <a:avLst/>
          </a:prstGeom>
          <a:noFill/>
          <a:ln>
            <a:noFill/>
          </a:ln>
        </p:spPr>
      </p:pic>
      <p:sp>
        <p:nvSpPr>
          <p:cNvPr id="315" name="Google Shape;315;p43"/>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316" name="Google Shape;316;p43"/>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17" name="Google Shape;317;p43"/>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318" name="Google Shape;318;p43"/>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9" name="Google Shape;319;p43"/>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20" name="Google Shape;320;p43"/>
          <p:cNvSpPr txBox="1"/>
          <p:nvPr/>
        </p:nvSpPr>
        <p:spPr>
          <a:xfrm>
            <a:off x="1929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ird Picture 1 1 3">
  <p:cSld name="SECTION_TITLE_AND_DESCRIPTION_1_1_1_1_3">
    <p:spTree>
      <p:nvGrpSpPr>
        <p:cNvPr id="1" name="Shape 321"/>
        <p:cNvGrpSpPr/>
        <p:nvPr/>
      </p:nvGrpSpPr>
      <p:grpSpPr>
        <a:xfrm>
          <a:off x="0" y="0"/>
          <a:ext cx="0" cy="0"/>
          <a:chOff x="0" y="0"/>
          <a:chExt cx="0" cy="0"/>
        </a:xfrm>
      </p:grpSpPr>
      <p:pic>
        <p:nvPicPr>
          <p:cNvPr id="322" name="Google Shape;322;p44" title="shutterstock_2386327149.jpg"/>
          <p:cNvPicPr preferRelativeResize="0"/>
          <p:nvPr/>
        </p:nvPicPr>
        <p:blipFill rotWithShape="1">
          <a:blip r:embed="rId2">
            <a:alphaModFix/>
          </a:blip>
          <a:srcRect l="37502" r="29197"/>
          <a:stretch/>
        </p:blipFill>
        <p:spPr>
          <a:xfrm>
            <a:off x="6099000" y="0"/>
            <a:ext cx="3045002" cy="5143499"/>
          </a:xfrm>
          <a:prstGeom prst="rect">
            <a:avLst/>
          </a:prstGeom>
          <a:noFill/>
          <a:ln>
            <a:noFill/>
          </a:ln>
        </p:spPr>
      </p:pic>
      <p:sp>
        <p:nvSpPr>
          <p:cNvPr id="323" name="Google Shape;323;p44"/>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324" name="Google Shape;324;p44"/>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25" name="Google Shape;325;p44"/>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326" name="Google Shape;326;p44"/>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7" name="Google Shape;327;p44"/>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28" name="Google Shape;328;p44"/>
          <p:cNvSpPr txBox="1"/>
          <p:nvPr/>
        </p:nvSpPr>
        <p:spPr>
          <a:xfrm>
            <a:off x="1929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ird Picture 1 1 4">
  <p:cSld name="SECTION_TITLE_AND_DESCRIPTION_1_1_1_1_4">
    <p:spTree>
      <p:nvGrpSpPr>
        <p:cNvPr id="1" name="Shape 329"/>
        <p:cNvGrpSpPr/>
        <p:nvPr/>
      </p:nvGrpSpPr>
      <p:grpSpPr>
        <a:xfrm>
          <a:off x="0" y="0"/>
          <a:ext cx="0" cy="0"/>
          <a:chOff x="0" y="0"/>
          <a:chExt cx="0" cy="0"/>
        </a:xfrm>
      </p:grpSpPr>
      <p:pic>
        <p:nvPicPr>
          <p:cNvPr id="330" name="Google Shape;330;p45" title="shutterstock_2479593969.jpg"/>
          <p:cNvPicPr preferRelativeResize="0"/>
          <p:nvPr/>
        </p:nvPicPr>
        <p:blipFill rotWithShape="1">
          <a:blip r:embed="rId2">
            <a:alphaModFix/>
          </a:blip>
          <a:srcRect l="40362" r="20267"/>
          <a:stretch/>
        </p:blipFill>
        <p:spPr>
          <a:xfrm>
            <a:off x="6098999" y="0"/>
            <a:ext cx="3045002" cy="5143501"/>
          </a:xfrm>
          <a:prstGeom prst="rect">
            <a:avLst/>
          </a:prstGeom>
          <a:noFill/>
          <a:ln>
            <a:noFill/>
          </a:ln>
        </p:spPr>
      </p:pic>
      <p:sp>
        <p:nvSpPr>
          <p:cNvPr id="331" name="Google Shape;331;p45"/>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332" name="Google Shape;332;p45"/>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33" name="Google Shape;333;p45"/>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334" name="Google Shape;334;p45"/>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5" name="Google Shape;335;p45"/>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36" name="Google Shape;336;p45"/>
          <p:cNvSpPr txBox="1"/>
          <p:nvPr/>
        </p:nvSpPr>
        <p:spPr>
          <a:xfrm>
            <a:off x="1929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ird Picture 1 1 4 2">
  <p:cSld name="SECTION_TITLE_AND_DESCRIPTION_1_1_1_1_4_2">
    <p:spTree>
      <p:nvGrpSpPr>
        <p:cNvPr id="1" name="Shape 337"/>
        <p:cNvGrpSpPr/>
        <p:nvPr/>
      </p:nvGrpSpPr>
      <p:grpSpPr>
        <a:xfrm>
          <a:off x="0" y="0"/>
          <a:ext cx="0" cy="0"/>
          <a:chOff x="0" y="0"/>
          <a:chExt cx="0" cy="0"/>
        </a:xfrm>
      </p:grpSpPr>
      <p:pic>
        <p:nvPicPr>
          <p:cNvPr id="338" name="Google Shape;338;p46"/>
          <p:cNvPicPr preferRelativeResize="0"/>
          <p:nvPr/>
        </p:nvPicPr>
        <p:blipFill rotWithShape="1">
          <a:blip r:embed="rId2">
            <a:alphaModFix/>
          </a:blip>
          <a:srcRect l="37226" r="19627"/>
          <a:stretch/>
        </p:blipFill>
        <p:spPr>
          <a:xfrm>
            <a:off x="6098999" y="0"/>
            <a:ext cx="3044999" cy="5143499"/>
          </a:xfrm>
          <a:prstGeom prst="rect">
            <a:avLst/>
          </a:prstGeom>
          <a:noFill/>
          <a:ln>
            <a:noFill/>
          </a:ln>
        </p:spPr>
      </p:pic>
      <p:sp>
        <p:nvSpPr>
          <p:cNvPr id="339" name="Google Shape;339;p46"/>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340" name="Google Shape;340;p46"/>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41" name="Google Shape;341;p46"/>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342" name="Google Shape;342;p46"/>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3" name="Google Shape;343;p46"/>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44" name="Google Shape;344;p46"/>
          <p:cNvSpPr txBox="1"/>
          <p:nvPr/>
        </p:nvSpPr>
        <p:spPr>
          <a:xfrm>
            <a:off x="1929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ird Picture 1 1 4 2 1">
  <p:cSld name="SECTION_TITLE_AND_DESCRIPTION_1_1_1_1_4_2_1">
    <p:spTree>
      <p:nvGrpSpPr>
        <p:cNvPr id="1" name="Shape 345"/>
        <p:cNvGrpSpPr/>
        <p:nvPr/>
      </p:nvGrpSpPr>
      <p:grpSpPr>
        <a:xfrm>
          <a:off x="0" y="0"/>
          <a:ext cx="0" cy="0"/>
          <a:chOff x="0" y="0"/>
          <a:chExt cx="0" cy="0"/>
        </a:xfrm>
      </p:grpSpPr>
      <p:pic>
        <p:nvPicPr>
          <p:cNvPr id="346" name="Google Shape;346;p47"/>
          <p:cNvPicPr preferRelativeResize="0"/>
          <p:nvPr/>
        </p:nvPicPr>
        <p:blipFill rotWithShape="1">
          <a:blip r:embed="rId2">
            <a:alphaModFix/>
          </a:blip>
          <a:srcRect l="37982" r="22531"/>
          <a:stretch/>
        </p:blipFill>
        <p:spPr>
          <a:xfrm>
            <a:off x="6099000" y="0"/>
            <a:ext cx="3045002" cy="5143499"/>
          </a:xfrm>
          <a:prstGeom prst="rect">
            <a:avLst/>
          </a:prstGeom>
          <a:noFill/>
          <a:ln>
            <a:noFill/>
          </a:ln>
        </p:spPr>
      </p:pic>
      <p:sp>
        <p:nvSpPr>
          <p:cNvPr id="347" name="Google Shape;347;p47"/>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348" name="Google Shape;348;p47"/>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49" name="Google Shape;349;p47"/>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350" name="Google Shape;350;p47"/>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1" name="Google Shape;351;p47"/>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2" name="Google Shape;352;p47"/>
          <p:cNvSpPr txBox="1"/>
          <p:nvPr/>
        </p:nvSpPr>
        <p:spPr>
          <a:xfrm>
            <a:off x="1929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ird Picture 1 1 4 1">
  <p:cSld name="SECTION_TITLE_AND_DESCRIPTION_1_1_1_1_4_1">
    <p:spTree>
      <p:nvGrpSpPr>
        <p:cNvPr id="1" name="Shape 353"/>
        <p:cNvGrpSpPr/>
        <p:nvPr/>
      </p:nvGrpSpPr>
      <p:grpSpPr>
        <a:xfrm>
          <a:off x="0" y="0"/>
          <a:ext cx="0" cy="0"/>
          <a:chOff x="0" y="0"/>
          <a:chExt cx="0" cy="0"/>
        </a:xfrm>
      </p:grpSpPr>
      <p:pic>
        <p:nvPicPr>
          <p:cNvPr id="354" name="Google Shape;354;p48" title="shutterstock_2197365131.jpg"/>
          <p:cNvPicPr preferRelativeResize="0"/>
          <p:nvPr/>
        </p:nvPicPr>
        <p:blipFill rotWithShape="1">
          <a:blip r:embed="rId2">
            <a:alphaModFix/>
          </a:blip>
          <a:srcRect l="22491" r="38049"/>
          <a:stretch/>
        </p:blipFill>
        <p:spPr>
          <a:xfrm>
            <a:off x="6098999" y="0"/>
            <a:ext cx="3045002" cy="5143501"/>
          </a:xfrm>
          <a:prstGeom prst="rect">
            <a:avLst/>
          </a:prstGeom>
          <a:noFill/>
          <a:ln>
            <a:noFill/>
          </a:ln>
        </p:spPr>
      </p:pic>
      <p:sp>
        <p:nvSpPr>
          <p:cNvPr id="355" name="Google Shape;355;p48"/>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356" name="Google Shape;356;p48"/>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57" name="Google Shape;357;p48"/>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358" name="Google Shape;358;p48"/>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9" name="Google Shape;359;p48"/>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0" name="Google Shape;360;p48"/>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Half Picture 1 1 1 1 1">
  <p:cSld name="SECTION_TITLE_AND_DESCRIPTION_1_2_1_1_1_1">
    <p:spTree>
      <p:nvGrpSpPr>
        <p:cNvPr id="1" name="Shape 361"/>
        <p:cNvGrpSpPr/>
        <p:nvPr/>
      </p:nvGrpSpPr>
      <p:grpSpPr>
        <a:xfrm>
          <a:off x="0" y="0"/>
          <a:ext cx="0" cy="0"/>
          <a:chOff x="0" y="0"/>
          <a:chExt cx="0" cy="0"/>
        </a:xfrm>
      </p:grpSpPr>
      <p:pic>
        <p:nvPicPr>
          <p:cNvPr id="362" name="Google Shape;362;p49"/>
          <p:cNvPicPr preferRelativeResize="0"/>
          <p:nvPr/>
        </p:nvPicPr>
        <p:blipFill rotWithShape="1">
          <a:blip r:embed="rId2">
            <a:alphaModFix/>
          </a:blip>
          <a:srcRect r="40800"/>
          <a:stretch/>
        </p:blipFill>
        <p:spPr>
          <a:xfrm>
            <a:off x="4571999" y="0"/>
            <a:ext cx="4572001" cy="5143501"/>
          </a:xfrm>
          <a:prstGeom prst="rect">
            <a:avLst/>
          </a:prstGeom>
          <a:noFill/>
          <a:ln>
            <a:noFill/>
          </a:ln>
        </p:spPr>
      </p:pic>
      <p:sp>
        <p:nvSpPr>
          <p:cNvPr id="363" name="Google Shape;363;p49"/>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accent5"/>
                </a:solidFill>
                <a:latin typeface="Inter Light"/>
                <a:ea typeface="Inter Light"/>
                <a:cs typeface="Inter Light"/>
                <a:sym typeface="Inter Light"/>
              </a:rPr>
              <a:t>‹#›</a:t>
            </a:fld>
            <a:endParaRPr sz="1000">
              <a:solidFill>
                <a:schemeClr val="accent5"/>
              </a:solidFill>
              <a:latin typeface="Inter Light"/>
              <a:ea typeface="Inter Light"/>
              <a:cs typeface="Inter Light"/>
              <a:sym typeface="Inter Light"/>
            </a:endParaRPr>
          </a:p>
        </p:txBody>
      </p:sp>
      <p:pic>
        <p:nvPicPr>
          <p:cNvPr id="364" name="Google Shape;364;p49"/>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65" name="Google Shape;365;p49"/>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366" name="Google Shape;366;p49"/>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7" name="Google Shape;367;p49"/>
          <p:cNvSpPr txBox="1">
            <a:spLocks noGrp="1"/>
          </p:cNvSpPr>
          <p:nvPr>
            <p:ph type="body" idx="1"/>
          </p:nvPr>
        </p:nvSpPr>
        <p:spPr>
          <a:xfrm>
            <a:off x="311700" y="1152475"/>
            <a:ext cx="39237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8" name="Google Shape;368;p49"/>
          <p:cNvSpPr txBox="1"/>
          <p:nvPr/>
        </p:nvSpPr>
        <p:spPr>
          <a:xfrm>
            <a:off x="1243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ird Picture 2">
  <p:cSld name="SECTION_TITLE_AND_DESCRIPTION_1_1_2">
    <p:spTree>
      <p:nvGrpSpPr>
        <p:cNvPr id="1" name="Shape 369"/>
        <p:cNvGrpSpPr/>
        <p:nvPr/>
      </p:nvGrpSpPr>
      <p:grpSpPr>
        <a:xfrm>
          <a:off x="0" y="0"/>
          <a:ext cx="0" cy="0"/>
          <a:chOff x="0" y="0"/>
          <a:chExt cx="0" cy="0"/>
        </a:xfrm>
      </p:grpSpPr>
      <p:pic>
        <p:nvPicPr>
          <p:cNvPr id="370" name="Google Shape;370;p50" title="shutterstock_311862443.jpg"/>
          <p:cNvPicPr preferRelativeResize="0"/>
          <p:nvPr/>
        </p:nvPicPr>
        <p:blipFill rotWithShape="1">
          <a:blip r:embed="rId2">
            <a:alphaModFix/>
          </a:blip>
          <a:srcRect l="30306" r="30302"/>
          <a:stretch/>
        </p:blipFill>
        <p:spPr>
          <a:xfrm>
            <a:off x="6098999" y="0"/>
            <a:ext cx="3044999" cy="5143501"/>
          </a:xfrm>
          <a:prstGeom prst="rect">
            <a:avLst/>
          </a:prstGeom>
          <a:noFill/>
          <a:ln>
            <a:noFill/>
          </a:ln>
        </p:spPr>
      </p:pic>
      <p:sp>
        <p:nvSpPr>
          <p:cNvPr id="371" name="Google Shape;371;p50"/>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372" name="Google Shape;372;p50"/>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73" name="Google Shape;373;p50"/>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374" name="Google Shape;374;p50"/>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5" name="Google Shape;375;p50"/>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6" name="Google Shape;376;p50"/>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40"/>
        <p:cNvGrpSpPr/>
        <p:nvPr/>
      </p:nvGrpSpPr>
      <p:grpSpPr>
        <a:xfrm>
          <a:off x="0" y="0"/>
          <a:ext cx="0" cy="0"/>
          <a:chOff x="0" y="0"/>
          <a:chExt cx="0" cy="0"/>
        </a:xfrm>
      </p:grpSpPr>
      <p:pic>
        <p:nvPicPr>
          <p:cNvPr id="41" name="Google Shape;41;p6"/>
          <p:cNvPicPr preferRelativeResize="0"/>
          <p:nvPr/>
        </p:nvPicPr>
        <p:blipFill rotWithShape="1">
          <a:blip r:embed="rId2">
            <a:alphaModFix/>
          </a:blip>
          <a:srcRect t="7690" b="7985"/>
          <a:stretch/>
        </p:blipFill>
        <p:spPr>
          <a:xfrm>
            <a:off x="0" y="0"/>
            <a:ext cx="9144003" cy="5143501"/>
          </a:xfrm>
          <a:prstGeom prst="rect">
            <a:avLst/>
          </a:prstGeom>
          <a:noFill/>
          <a:ln>
            <a:noFill/>
          </a:ln>
        </p:spPr>
      </p:pic>
      <p:sp>
        <p:nvSpPr>
          <p:cNvPr id="42" name="Google Shape;42;p6"/>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rtl="0">
              <a:spcBef>
                <a:spcPts val="0"/>
              </a:spcBef>
              <a:spcAft>
                <a:spcPts val="0"/>
              </a:spcAft>
              <a:buSzPts val="3200"/>
              <a:buNone/>
              <a:defRPr sz="32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3" name="Google Shape;43;p6"/>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marL="0" marR="0" lvl="0" indent="0" algn="ctr" rtl="0">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2pPr>
            <a:lvl3pPr lvl="2"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3pPr>
            <a:lvl4pPr lvl="3"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4pPr>
            <a:lvl5pPr lvl="4"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5pPr>
            <a:lvl6pPr lvl="5"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6pPr>
            <a:lvl7pPr lvl="6"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7pPr>
            <a:lvl8pPr lvl="7"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8pPr>
            <a:lvl9pPr lvl="8"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9pPr>
          </a:lstStyle>
          <a:p>
            <a:endParaRPr/>
          </a:p>
        </p:txBody>
      </p:sp>
      <p:sp>
        <p:nvSpPr>
          <p:cNvPr id="44" name="Google Shape;44;p6"/>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45" name="Google Shape;45;p6"/>
          <p:cNvPicPr preferRelativeResize="0"/>
          <p:nvPr/>
        </p:nvPicPr>
        <p:blipFill>
          <a:blip r:embed="rId3">
            <a:alphaModFix/>
          </a:blip>
          <a:stretch>
            <a:fillRect/>
          </a:stretch>
        </p:blipFill>
        <p:spPr>
          <a:xfrm>
            <a:off x="320913" y="4718515"/>
            <a:ext cx="1280159" cy="241950"/>
          </a:xfrm>
          <a:prstGeom prst="rect">
            <a:avLst/>
          </a:prstGeom>
          <a:noFill/>
          <a:ln>
            <a:noFill/>
          </a:ln>
        </p:spPr>
      </p:pic>
      <p:pic>
        <p:nvPicPr>
          <p:cNvPr id="46" name="Google Shape;46;p6"/>
          <p:cNvPicPr preferRelativeResize="0"/>
          <p:nvPr/>
        </p:nvPicPr>
        <p:blipFill>
          <a:blip r:embed="rId4">
            <a:alphaModFix/>
          </a:blip>
          <a:stretch>
            <a:fillRect/>
          </a:stretch>
        </p:blipFill>
        <p:spPr>
          <a:xfrm>
            <a:off x="8208447" y="4492987"/>
            <a:ext cx="713231" cy="49247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ird Picture 3">
  <p:cSld name="SECTION_TITLE_AND_DESCRIPTION_1_1_3">
    <p:spTree>
      <p:nvGrpSpPr>
        <p:cNvPr id="1" name="Shape 377"/>
        <p:cNvGrpSpPr/>
        <p:nvPr/>
      </p:nvGrpSpPr>
      <p:grpSpPr>
        <a:xfrm>
          <a:off x="0" y="0"/>
          <a:ext cx="0" cy="0"/>
          <a:chOff x="0" y="0"/>
          <a:chExt cx="0" cy="0"/>
        </a:xfrm>
      </p:grpSpPr>
      <p:pic>
        <p:nvPicPr>
          <p:cNvPr id="378" name="Google Shape;378;p51" title="shutterstock_721049578.jpg"/>
          <p:cNvPicPr preferRelativeResize="0"/>
          <p:nvPr/>
        </p:nvPicPr>
        <p:blipFill rotWithShape="1">
          <a:blip r:embed="rId2">
            <a:alphaModFix/>
          </a:blip>
          <a:srcRect l="79562"/>
          <a:stretch/>
        </p:blipFill>
        <p:spPr>
          <a:xfrm>
            <a:off x="6099000" y="0"/>
            <a:ext cx="3045002" cy="5143499"/>
          </a:xfrm>
          <a:prstGeom prst="rect">
            <a:avLst/>
          </a:prstGeom>
          <a:noFill/>
          <a:ln>
            <a:noFill/>
          </a:ln>
        </p:spPr>
      </p:pic>
      <p:sp>
        <p:nvSpPr>
          <p:cNvPr id="379" name="Google Shape;379;p51"/>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380" name="Google Shape;380;p51"/>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81" name="Google Shape;381;p51"/>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382" name="Google Shape;382;p51"/>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3" name="Google Shape;383;p51"/>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4" name="Google Shape;384;p51"/>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ird Picture 4">
  <p:cSld name="SECTION_TITLE_AND_DESCRIPTION_1_1_4">
    <p:spTree>
      <p:nvGrpSpPr>
        <p:cNvPr id="1" name="Shape 385"/>
        <p:cNvGrpSpPr/>
        <p:nvPr/>
      </p:nvGrpSpPr>
      <p:grpSpPr>
        <a:xfrm>
          <a:off x="0" y="0"/>
          <a:ext cx="0" cy="0"/>
          <a:chOff x="0" y="0"/>
          <a:chExt cx="0" cy="0"/>
        </a:xfrm>
      </p:grpSpPr>
      <p:pic>
        <p:nvPicPr>
          <p:cNvPr id="386" name="Google Shape;386;p52" title="shutterstock_721049578.jpg"/>
          <p:cNvPicPr preferRelativeResize="0"/>
          <p:nvPr/>
        </p:nvPicPr>
        <p:blipFill rotWithShape="1">
          <a:blip r:embed="rId2">
            <a:alphaModFix/>
          </a:blip>
          <a:srcRect r="79563"/>
          <a:stretch/>
        </p:blipFill>
        <p:spPr>
          <a:xfrm>
            <a:off x="6099000" y="0"/>
            <a:ext cx="3045002" cy="5143499"/>
          </a:xfrm>
          <a:prstGeom prst="rect">
            <a:avLst/>
          </a:prstGeom>
          <a:noFill/>
          <a:ln>
            <a:noFill/>
          </a:ln>
        </p:spPr>
      </p:pic>
      <p:sp>
        <p:nvSpPr>
          <p:cNvPr id="387" name="Google Shape;387;p52"/>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388" name="Google Shape;388;p52"/>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89" name="Google Shape;389;p52"/>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390" name="Google Shape;390;p52"/>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1" name="Google Shape;391;p52"/>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92" name="Google Shape;392;p52"/>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ird Picture 5">
  <p:cSld name="SECTION_TITLE_AND_DESCRIPTION_1_1_5">
    <p:spTree>
      <p:nvGrpSpPr>
        <p:cNvPr id="1" name="Shape 393"/>
        <p:cNvGrpSpPr/>
        <p:nvPr/>
      </p:nvGrpSpPr>
      <p:grpSpPr>
        <a:xfrm>
          <a:off x="0" y="0"/>
          <a:ext cx="0" cy="0"/>
          <a:chOff x="0" y="0"/>
          <a:chExt cx="0" cy="0"/>
        </a:xfrm>
      </p:grpSpPr>
      <p:pic>
        <p:nvPicPr>
          <p:cNvPr id="394" name="Google Shape;394;p53" title="shutterstock_1944487786.jpg"/>
          <p:cNvPicPr preferRelativeResize="0"/>
          <p:nvPr/>
        </p:nvPicPr>
        <p:blipFill rotWithShape="1">
          <a:blip r:embed="rId2">
            <a:alphaModFix/>
          </a:blip>
          <a:srcRect l="60542"/>
          <a:stretch/>
        </p:blipFill>
        <p:spPr>
          <a:xfrm>
            <a:off x="6099008" y="0"/>
            <a:ext cx="3045002" cy="5143501"/>
          </a:xfrm>
          <a:prstGeom prst="rect">
            <a:avLst/>
          </a:prstGeom>
          <a:noFill/>
          <a:ln>
            <a:noFill/>
          </a:ln>
        </p:spPr>
      </p:pic>
      <p:sp>
        <p:nvSpPr>
          <p:cNvPr id="395" name="Google Shape;395;p53"/>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396" name="Google Shape;396;p53"/>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397" name="Google Shape;397;p53"/>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398" name="Google Shape;398;p53"/>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9" name="Google Shape;399;p53"/>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0" name="Google Shape;400;p53"/>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hird Picture 5 1">
  <p:cSld name="SECTION_TITLE_AND_DESCRIPTION_1_1_5_1">
    <p:spTree>
      <p:nvGrpSpPr>
        <p:cNvPr id="1" name="Shape 401"/>
        <p:cNvGrpSpPr/>
        <p:nvPr/>
      </p:nvGrpSpPr>
      <p:grpSpPr>
        <a:xfrm>
          <a:off x="0" y="0"/>
          <a:ext cx="0" cy="0"/>
          <a:chOff x="0" y="0"/>
          <a:chExt cx="0" cy="0"/>
        </a:xfrm>
      </p:grpSpPr>
      <p:pic>
        <p:nvPicPr>
          <p:cNvPr id="402" name="Google Shape;402;p54" title="shutterstock_1944487786.jpg"/>
          <p:cNvPicPr preferRelativeResize="0"/>
          <p:nvPr/>
        </p:nvPicPr>
        <p:blipFill rotWithShape="1">
          <a:blip r:embed="rId2">
            <a:alphaModFix/>
          </a:blip>
          <a:srcRect l="15881" r="44661"/>
          <a:stretch/>
        </p:blipFill>
        <p:spPr>
          <a:xfrm>
            <a:off x="6098994" y="0"/>
            <a:ext cx="3045002" cy="5143501"/>
          </a:xfrm>
          <a:prstGeom prst="rect">
            <a:avLst/>
          </a:prstGeom>
          <a:noFill/>
          <a:ln>
            <a:noFill/>
          </a:ln>
        </p:spPr>
      </p:pic>
      <p:sp>
        <p:nvSpPr>
          <p:cNvPr id="403" name="Google Shape;403;p54"/>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404" name="Google Shape;404;p54"/>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405" name="Google Shape;405;p54"/>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406" name="Google Shape;406;p54"/>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7" name="Google Shape;407;p54"/>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8" name="Google Shape;408;p54"/>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ird Picture 5 1 1">
  <p:cSld name="SECTION_TITLE_AND_DESCRIPTION_1_1_5_1_1">
    <p:spTree>
      <p:nvGrpSpPr>
        <p:cNvPr id="1" name="Shape 409"/>
        <p:cNvGrpSpPr/>
        <p:nvPr/>
      </p:nvGrpSpPr>
      <p:grpSpPr>
        <a:xfrm>
          <a:off x="0" y="0"/>
          <a:ext cx="0" cy="0"/>
          <a:chOff x="0" y="0"/>
          <a:chExt cx="0" cy="0"/>
        </a:xfrm>
      </p:grpSpPr>
      <p:pic>
        <p:nvPicPr>
          <p:cNvPr id="410" name="Google Shape;410;p55" title="shutterstock_2211821519.jpg"/>
          <p:cNvPicPr preferRelativeResize="0"/>
          <p:nvPr/>
        </p:nvPicPr>
        <p:blipFill rotWithShape="1">
          <a:blip r:embed="rId2">
            <a:alphaModFix/>
          </a:blip>
          <a:srcRect l="57425" r="3087"/>
          <a:stretch/>
        </p:blipFill>
        <p:spPr>
          <a:xfrm>
            <a:off x="6099000" y="0"/>
            <a:ext cx="3045002" cy="5143499"/>
          </a:xfrm>
          <a:prstGeom prst="rect">
            <a:avLst/>
          </a:prstGeom>
          <a:noFill/>
          <a:ln>
            <a:noFill/>
          </a:ln>
        </p:spPr>
      </p:pic>
      <p:sp>
        <p:nvSpPr>
          <p:cNvPr id="411" name="Google Shape;411;p55"/>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412" name="Google Shape;412;p55"/>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413" name="Google Shape;413;p55"/>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414" name="Google Shape;414;p55"/>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5" name="Google Shape;415;p55"/>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6" name="Google Shape;416;p55"/>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ird Picture 6">
  <p:cSld name="SECTION_TITLE_AND_DESCRIPTION_1_1_6">
    <p:spTree>
      <p:nvGrpSpPr>
        <p:cNvPr id="1" name="Shape 417"/>
        <p:cNvGrpSpPr/>
        <p:nvPr/>
      </p:nvGrpSpPr>
      <p:grpSpPr>
        <a:xfrm>
          <a:off x="0" y="0"/>
          <a:ext cx="0" cy="0"/>
          <a:chOff x="0" y="0"/>
          <a:chExt cx="0" cy="0"/>
        </a:xfrm>
      </p:grpSpPr>
      <p:pic>
        <p:nvPicPr>
          <p:cNvPr id="418" name="Google Shape;418;p56" title="shutterstock_2395487331.jpg"/>
          <p:cNvPicPr preferRelativeResize="0"/>
          <p:nvPr/>
        </p:nvPicPr>
        <p:blipFill rotWithShape="1">
          <a:blip r:embed="rId2">
            <a:alphaModFix/>
          </a:blip>
          <a:srcRect l="33621" r="26921"/>
          <a:stretch/>
        </p:blipFill>
        <p:spPr>
          <a:xfrm>
            <a:off x="6099001" y="0"/>
            <a:ext cx="3045002" cy="5143501"/>
          </a:xfrm>
          <a:prstGeom prst="rect">
            <a:avLst/>
          </a:prstGeom>
          <a:noFill/>
          <a:ln>
            <a:noFill/>
          </a:ln>
        </p:spPr>
      </p:pic>
      <p:sp>
        <p:nvSpPr>
          <p:cNvPr id="419" name="Google Shape;419;p56"/>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420" name="Google Shape;420;p56"/>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421" name="Google Shape;421;p56"/>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422" name="Google Shape;422;p56"/>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23" name="Google Shape;423;p56"/>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4" name="Google Shape;424;p56"/>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ird Picture 6 2">
  <p:cSld name="SECTION_TITLE_AND_DESCRIPTION_1_1_6_2">
    <p:spTree>
      <p:nvGrpSpPr>
        <p:cNvPr id="1" name="Shape 425"/>
        <p:cNvGrpSpPr/>
        <p:nvPr/>
      </p:nvGrpSpPr>
      <p:grpSpPr>
        <a:xfrm>
          <a:off x="0" y="0"/>
          <a:ext cx="0" cy="0"/>
          <a:chOff x="0" y="0"/>
          <a:chExt cx="0" cy="0"/>
        </a:xfrm>
      </p:grpSpPr>
      <p:pic>
        <p:nvPicPr>
          <p:cNvPr id="426" name="Google Shape;426;p57" title="shutterstock_2479593969.jpg"/>
          <p:cNvPicPr preferRelativeResize="0"/>
          <p:nvPr/>
        </p:nvPicPr>
        <p:blipFill rotWithShape="1">
          <a:blip r:embed="rId2">
            <a:alphaModFix/>
          </a:blip>
          <a:srcRect l="18744" r="41883"/>
          <a:stretch/>
        </p:blipFill>
        <p:spPr>
          <a:xfrm>
            <a:off x="6098999" y="0"/>
            <a:ext cx="3045002" cy="5143501"/>
          </a:xfrm>
          <a:prstGeom prst="rect">
            <a:avLst/>
          </a:prstGeom>
          <a:noFill/>
          <a:ln>
            <a:noFill/>
          </a:ln>
        </p:spPr>
      </p:pic>
      <p:sp>
        <p:nvSpPr>
          <p:cNvPr id="427" name="Google Shape;427;p57"/>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428" name="Google Shape;428;p57"/>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429" name="Google Shape;429;p57"/>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430" name="Google Shape;430;p57"/>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1" name="Google Shape;431;p57"/>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2" name="Google Shape;432;p57"/>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ird Picture 6 1">
  <p:cSld name="SECTION_TITLE_AND_DESCRIPTION_1_1_6_1">
    <p:spTree>
      <p:nvGrpSpPr>
        <p:cNvPr id="1" name="Shape 433"/>
        <p:cNvGrpSpPr/>
        <p:nvPr/>
      </p:nvGrpSpPr>
      <p:grpSpPr>
        <a:xfrm>
          <a:off x="0" y="0"/>
          <a:ext cx="0" cy="0"/>
          <a:chOff x="0" y="0"/>
          <a:chExt cx="0" cy="0"/>
        </a:xfrm>
      </p:grpSpPr>
      <p:pic>
        <p:nvPicPr>
          <p:cNvPr id="434" name="Google Shape;434;p58" title="shutterstock_2357541797.jpg"/>
          <p:cNvPicPr preferRelativeResize="0"/>
          <p:nvPr/>
        </p:nvPicPr>
        <p:blipFill rotWithShape="1">
          <a:blip r:embed="rId2">
            <a:alphaModFix/>
          </a:blip>
          <a:srcRect l="20737" r="43850"/>
          <a:stretch/>
        </p:blipFill>
        <p:spPr>
          <a:xfrm>
            <a:off x="6099000" y="0"/>
            <a:ext cx="3045002" cy="5143499"/>
          </a:xfrm>
          <a:prstGeom prst="rect">
            <a:avLst/>
          </a:prstGeom>
          <a:noFill/>
          <a:ln>
            <a:noFill/>
          </a:ln>
        </p:spPr>
      </p:pic>
      <p:sp>
        <p:nvSpPr>
          <p:cNvPr id="435" name="Google Shape;435;p58"/>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pic>
        <p:nvPicPr>
          <p:cNvPr id="436" name="Google Shape;436;p58"/>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437" name="Google Shape;437;p58"/>
          <p:cNvCxnSpPr/>
          <p:nvPr/>
        </p:nvCxnSpPr>
        <p:spPr>
          <a:xfrm rot="10800000">
            <a:off x="1299050" y="4939550"/>
            <a:ext cx="4440300" cy="0"/>
          </a:xfrm>
          <a:prstGeom prst="straightConnector1">
            <a:avLst/>
          </a:prstGeom>
          <a:noFill/>
          <a:ln w="9525" cap="flat" cmpd="sng">
            <a:solidFill>
              <a:srgbClr val="A3C5E3"/>
            </a:solidFill>
            <a:prstDash val="solid"/>
            <a:round/>
            <a:headEnd type="none" w="med" len="med"/>
            <a:tailEnd type="none" w="med" len="med"/>
          </a:ln>
        </p:spPr>
      </p:cxnSp>
      <p:sp>
        <p:nvSpPr>
          <p:cNvPr id="438" name="Google Shape;438;p58"/>
          <p:cNvSpPr txBox="1">
            <a:spLocks noGrp="1"/>
          </p:cNvSpPr>
          <p:nvPr>
            <p:ph type="title"/>
          </p:nvPr>
        </p:nvSpPr>
        <p:spPr>
          <a:xfrm>
            <a:off x="311700" y="445025"/>
            <a:ext cx="55581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9" name="Google Shape;439;p58"/>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Font typeface="Nunito Sans"/>
              <a:buChar char="●"/>
              <a:defRPr sz="1600">
                <a:latin typeface="Nunito Sans"/>
                <a:ea typeface="Nunito Sans"/>
                <a:cs typeface="Nunito Sans"/>
                <a:sym typeface="Nunito San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40" name="Google Shape;440;p58"/>
          <p:cNvSpPr txBox="1"/>
          <p:nvPr/>
        </p:nvSpPr>
        <p:spPr>
          <a:xfrm>
            <a:off x="20052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1"/>
        <p:cNvGrpSpPr/>
        <p:nvPr/>
      </p:nvGrpSpPr>
      <p:grpSpPr>
        <a:xfrm>
          <a:off x="0" y="0"/>
          <a:ext cx="0" cy="0"/>
          <a:chOff x="0" y="0"/>
          <a:chExt cx="0" cy="0"/>
        </a:xfrm>
      </p:grpSpPr>
      <p:sp>
        <p:nvSpPr>
          <p:cNvPr id="442" name="Google Shape;442;p59"/>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a:t>
            </a:fld>
            <a:endParaRPr sz="1000">
              <a:solidFill>
                <a:srgbClr val="C00C15"/>
              </a:solidFill>
              <a:latin typeface="Inter Light"/>
              <a:ea typeface="Inter Light"/>
              <a:cs typeface="Inter Light"/>
              <a:sym typeface="Inter Light"/>
            </a:endParaRPr>
          </a:p>
        </p:txBody>
      </p:sp>
      <p:pic>
        <p:nvPicPr>
          <p:cNvPr id="443" name="Google Shape;443;p59"/>
          <p:cNvPicPr preferRelativeResize="0"/>
          <p:nvPr/>
        </p:nvPicPr>
        <p:blipFill>
          <a:blip r:embed="rId2">
            <a:alphaModFix/>
          </a:blip>
          <a:stretch>
            <a:fillRect/>
          </a:stretch>
        </p:blipFill>
        <p:spPr>
          <a:xfrm>
            <a:off x="222600" y="4860692"/>
            <a:ext cx="813125" cy="157725"/>
          </a:xfrm>
          <a:prstGeom prst="rect">
            <a:avLst/>
          </a:prstGeom>
          <a:noFill/>
          <a:ln>
            <a:noFill/>
          </a:ln>
        </p:spPr>
      </p:pic>
      <p:cxnSp>
        <p:nvCxnSpPr>
          <p:cNvPr id="444" name="Google Shape;444;p59"/>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4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3">
  <p:cSld name="TITLE_3">
    <p:spTree>
      <p:nvGrpSpPr>
        <p:cNvPr id="1" name="Shape 47"/>
        <p:cNvGrpSpPr/>
        <p:nvPr/>
      </p:nvGrpSpPr>
      <p:grpSpPr>
        <a:xfrm>
          <a:off x="0" y="0"/>
          <a:ext cx="0" cy="0"/>
          <a:chOff x="0" y="0"/>
          <a:chExt cx="0" cy="0"/>
        </a:xfrm>
      </p:grpSpPr>
      <p:pic>
        <p:nvPicPr>
          <p:cNvPr id="48" name="Google Shape;48;p7"/>
          <p:cNvPicPr preferRelativeResize="0"/>
          <p:nvPr/>
        </p:nvPicPr>
        <p:blipFill rotWithShape="1">
          <a:blip r:embed="rId2">
            <a:alphaModFix/>
          </a:blip>
          <a:srcRect b="15668"/>
          <a:stretch/>
        </p:blipFill>
        <p:spPr>
          <a:xfrm>
            <a:off x="0" y="0"/>
            <a:ext cx="9144003" cy="5143501"/>
          </a:xfrm>
          <a:prstGeom prst="rect">
            <a:avLst/>
          </a:prstGeom>
          <a:noFill/>
          <a:ln>
            <a:noFill/>
          </a:ln>
        </p:spPr>
      </p:pic>
      <p:sp>
        <p:nvSpPr>
          <p:cNvPr id="49" name="Google Shape;49;p7"/>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rtl="0">
              <a:spcBef>
                <a:spcPts val="0"/>
              </a:spcBef>
              <a:spcAft>
                <a:spcPts val="0"/>
              </a:spcAft>
              <a:buSzPts val="3200"/>
              <a:buNone/>
              <a:defRPr sz="32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50" name="Google Shape;50;p7"/>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rtl="0">
              <a:lnSpc>
                <a:spcPct val="100000"/>
              </a:lnSpc>
              <a:spcBef>
                <a:spcPts val="0"/>
              </a:spcBef>
              <a:spcAft>
                <a:spcPts val="0"/>
              </a:spcAft>
              <a:buClr>
                <a:srgbClr val="4590D0"/>
              </a:buClr>
              <a:buSzPts val="2200"/>
              <a:buFont typeface="Lora SemiBold"/>
              <a:buNone/>
              <a:defRPr sz="2200">
                <a:solidFill>
                  <a:srgbClr val="4590D0"/>
                </a:solidFill>
                <a:latin typeface="Lora SemiBold"/>
                <a:ea typeface="Lora SemiBold"/>
                <a:cs typeface="Lora SemiBold"/>
                <a:sym typeface="Lora SemiBold"/>
              </a:defRPr>
            </a:lvl2pPr>
            <a:lvl3pPr lvl="2" algn="ctr" rtl="0">
              <a:lnSpc>
                <a:spcPct val="100000"/>
              </a:lnSpc>
              <a:spcBef>
                <a:spcPts val="0"/>
              </a:spcBef>
              <a:spcAft>
                <a:spcPts val="0"/>
              </a:spcAft>
              <a:buClr>
                <a:srgbClr val="4590D0"/>
              </a:buClr>
              <a:buSzPts val="2200"/>
              <a:buFont typeface="Lora SemiBold"/>
              <a:buNone/>
              <a:defRPr sz="2200">
                <a:solidFill>
                  <a:srgbClr val="4590D0"/>
                </a:solidFill>
                <a:latin typeface="Lora SemiBold"/>
                <a:ea typeface="Lora SemiBold"/>
                <a:cs typeface="Lora SemiBold"/>
                <a:sym typeface="Lora SemiBold"/>
              </a:defRPr>
            </a:lvl3pPr>
            <a:lvl4pPr lvl="3" algn="ctr" rtl="0">
              <a:lnSpc>
                <a:spcPct val="100000"/>
              </a:lnSpc>
              <a:spcBef>
                <a:spcPts val="0"/>
              </a:spcBef>
              <a:spcAft>
                <a:spcPts val="0"/>
              </a:spcAft>
              <a:buClr>
                <a:srgbClr val="4590D0"/>
              </a:buClr>
              <a:buSzPts val="2200"/>
              <a:buFont typeface="Lora SemiBold"/>
              <a:buNone/>
              <a:defRPr sz="2200">
                <a:solidFill>
                  <a:srgbClr val="4590D0"/>
                </a:solidFill>
                <a:latin typeface="Lora SemiBold"/>
                <a:ea typeface="Lora SemiBold"/>
                <a:cs typeface="Lora SemiBold"/>
                <a:sym typeface="Lora SemiBold"/>
              </a:defRPr>
            </a:lvl4pPr>
            <a:lvl5pPr lvl="4" algn="ctr" rtl="0">
              <a:lnSpc>
                <a:spcPct val="100000"/>
              </a:lnSpc>
              <a:spcBef>
                <a:spcPts val="0"/>
              </a:spcBef>
              <a:spcAft>
                <a:spcPts val="0"/>
              </a:spcAft>
              <a:buClr>
                <a:srgbClr val="4590D0"/>
              </a:buClr>
              <a:buSzPts val="2200"/>
              <a:buFont typeface="Lora SemiBold"/>
              <a:buNone/>
              <a:defRPr sz="2200">
                <a:solidFill>
                  <a:srgbClr val="4590D0"/>
                </a:solidFill>
                <a:latin typeface="Lora SemiBold"/>
                <a:ea typeface="Lora SemiBold"/>
                <a:cs typeface="Lora SemiBold"/>
                <a:sym typeface="Lora SemiBold"/>
              </a:defRPr>
            </a:lvl5pPr>
            <a:lvl6pPr lvl="5" algn="ctr" rtl="0">
              <a:lnSpc>
                <a:spcPct val="100000"/>
              </a:lnSpc>
              <a:spcBef>
                <a:spcPts val="0"/>
              </a:spcBef>
              <a:spcAft>
                <a:spcPts val="0"/>
              </a:spcAft>
              <a:buClr>
                <a:srgbClr val="4590D0"/>
              </a:buClr>
              <a:buSzPts val="2200"/>
              <a:buFont typeface="Lora SemiBold"/>
              <a:buNone/>
              <a:defRPr sz="2200">
                <a:solidFill>
                  <a:srgbClr val="4590D0"/>
                </a:solidFill>
                <a:latin typeface="Lora SemiBold"/>
                <a:ea typeface="Lora SemiBold"/>
                <a:cs typeface="Lora SemiBold"/>
                <a:sym typeface="Lora SemiBold"/>
              </a:defRPr>
            </a:lvl6pPr>
            <a:lvl7pPr lvl="6" algn="ctr" rtl="0">
              <a:lnSpc>
                <a:spcPct val="100000"/>
              </a:lnSpc>
              <a:spcBef>
                <a:spcPts val="0"/>
              </a:spcBef>
              <a:spcAft>
                <a:spcPts val="0"/>
              </a:spcAft>
              <a:buClr>
                <a:srgbClr val="4590D0"/>
              </a:buClr>
              <a:buSzPts val="2200"/>
              <a:buFont typeface="Lora SemiBold"/>
              <a:buNone/>
              <a:defRPr sz="2200">
                <a:solidFill>
                  <a:srgbClr val="4590D0"/>
                </a:solidFill>
                <a:latin typeface="Lora SemiBold"/>
                <a:ea typeface="Lora SemiBold"/>
                <a:cs typeface="Lora SemiBold"/>
                <a:sym typeface="Lora SemiBold"/>
              </a:defRPr>
            </a:lvl7pPr>
            <a:lvl8pPr lvl="7" algn="ctr" rtl="0">
              <a:lnSpc>
                <a:spcPct val="100000"/>
              </a:lnSpc>
              <a:spcBef>
                <a:spcPts val="0"/>
              </a:spcBef>
              <a:spcAft>
                <a:spcPts val="0"/>
              </a:spcAft>
              <a:buClr>
                <a:srgbClr val="4590D0"/>
              </a:buClr>
              <a:buSzPts val="2200"/>
              <a:buFont typeface="Lora SemiBold"/>
              <a:buNone/>
              <a:defRPr sz="2200">
                <a:solidFill>
                  <a:srgbClr val="4590D0"/>
                </a:solidFill>
                <a:latin typeface="Lora SemiBold"/>
                <a:ea typeface="Lora SemiBold"/>
                <a:cs typeface="Lora SemiBold"/>
                <a:sym typeface="Lora SemiBold"/>
              </a:defRPr>
            </a:lvl8pPr>
            <a:lvl9pPr lvl="8" algn="ctr" rtl="0">
              <a:lnSpc>
                <a:spcPct val="100000"/>
              </a:lnSpc>
              <a:spcBef>
                <a:spcPts val="0"/>
              </a:spcBef>
              <a:spcAft>
                <a:spcPts val="0"/>
              </a:spcAft>
              <a:buClr>
                <a:srgbClr val="4590D0"/>
              </a:buClr>
              <a:buSzPts val="2200"/>
              <a:buFont typeface="Lora SemiBold"/>
              <a:buNone/>
              <a:defRPr sz="2200">
                <a:solidFill>
                  <a:srgbClr val="4590D0"/>
                </a:solidFill>
                <a:latin typeface="Lora SemiBold"/>
                <a:ea typeface="Lora SemiBold"/>
                <a:cs typeface="Lora SemiBold"/>
                <a:sym typeface="Lora SemiBold"/>
              </a:defRPr>
            </a:lvl9pPr>
          </a:lstStyle>
          <a:p>
            <a:endParaRPr/>
          </a:p>
        </p:txBody>
      </p:sp>
      <p:sp>
        <p:nvSpPr>
          <p:cNvPr id="51" name="Google Shape;51;p7"/>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52" name="Google Shape;52;p7"/>
          <p:cNvPicPr preferRelativeResize="0"/>
          <p:nvPr/>
        </p:nvPicPr>
        <p:blipFill>
          <a:blip r:embed="rId3">
            <a:alphaModFix/>
          </a:blip>
          <a:stretch>
            <a:fillRect/>
          </a:stretch>
        </p:blipFill>
        <p:spPr>
          <a:xfrm>
            <a:off x="320913" y="4718515"/>
            <a:ext cx="1280159" cy="241950"/>
          </a:xfrm>
          <a:prstGeom prst="rect">
            <a:avLst/>
          </a:prstGeom>
          <a:noFill/>
          <a:ln>
            <a:noFill/>
          </a:ln>
        </p:spPr>
      </p:pic>
      <p:pic>
        <p:nvPicPr>
          <p:cNvPr id="53" name="Google Shape;53;p7"/>
          <p:cNvPicPr preferRelativeResize="0"/>
          <p:nvPr/>
        </p:nvPicPr>
        <p:blipFill>
          <a:blip r:embed="rId4">
            <a:alphaModFix/>
          </a:blip>
          <a:stretch>
            <a:fillRect/>
          </a:stretch>
        </p:blipFill>
        <p:spPr>
          <a:xfrm>
            <a:off x="8208447" y="4492987"/>
            <a:ext cx="713231" cy="49247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age (White)">
  <p:cSld name="TITLE_ONLY_1_2_2_1_3_5">
    <p:bg>
      <p:bgPr>
        <a:solidFill>
          <a:schemeClr val="lt1"/>
        </a:solidFill>
        <a:effectLst/>
      </p:bgPr>
    </p:bg>
    <p:spTree>
      <p:nvGrpSpPr>
        <p:cNvPr id="1" name="Shape 446"/>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rgbClr val="FFFFFF"/>
        </a:solidFill>
        <a:effectLst/>
      </p:bgPr>
    </p:bg>
    <p:spTree>
      <p:nvGrpSpPr>
        <p:cNvPr id="1" name="Shape 447"/>
        <p:cNvGrpSpPr/>
        <p:nvPr/>
      </p:nvGrpSpPr>
      <p:grpSpPr>
        <a:xfrm>
          <a:off x="0" y="0"/>
          <a:ext cx="0" cy="0"/>
          <a:chOff x="0" y="0"/>
          <a:chExt cx="0" cy="0"/>
        </a:xfrm>
      </p:grpSpPr>
      <p:sp>
        <p:nvSpPr>
          <p:cNvPr id="448" name="Google Shape;448;p62"/>
          <p:cNvSpPr txBox="1"/>
          <p:nvPr/>
        </p:nvSpPr>
        <p:spPr>
          <a:xfrm>
            <a:off x="311700" y="346525"/>
            <a:ext cx="8520600" cy="572700"/>
          </a:xfrm>
          <a:prstGeom prst="rect">
            <a:avLst/>
          </a:prstGeom>
          <a:noFill/>
          <a:ln>
            <a:noFill/>
          </a:ln>
        </p:spPr>
        <p:txBody>
          <a:bodyPr spcFirstLastPara="1" wrap="square" lIns="68575" tIns="34275" rIns="68575" bIns="34275" anchor="ctr" anchorCtr="0">
            <a:noAutofit/>
          </a:bodyPr>
          <a:lstStyle/>
          <a:p>
            <a:pPr marL="0" lvl="0" indent="457200" algn="ctr" rtl="0">
              <a:lnSpc>
                <a:spcPct val="90000"/>
              </a:lnSpc>
              <a:spcBef>
                <a:spcPts val="0"/>
              </a:spcBef>
              <a:spcAft>
                <a:spcPts val="0"/>
              </a:spcAft>
              <a:buSzPts val="1400"/>
              <a:buNone/>
            </a:pPr>
            <a:endParaRPr sz="3000">
              <a:solidFill>
                <a:srgbClr val="141B4D"/>
              </a:solidFill>
              <a:latin typeface="Open Sans ExtraBold"/>
              <a:ea typeface="Open Sans ExtraBold"/>
              <a:cs typeface="Open Sans ExtraBold"/>
              <a:sym typeface="Open Sans ExtraBo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1 1">
  <p:cSld name="SECTION_HEADER_1_1">
    <p:bg>
      <p:bgPr>
        <a:solidFill>
          <a:srgbClr val="1F3751"/>
        </a:solidFill>
        <a:effectLst/>
      </p:bgPr>
    </p:bg>
    <p:spTree>
      <p:nvGrpSpPr>
        <p:cNvPr id="1" name="Shape 449"/>
        <p:cNvGrpSpPr/>
        <p:nvPr/>
      </p:nvGrpSpPr>
      <p:grpSpPr>
        <a:xfrm>
          <a:off x="0" y="0"/>
          <a:ext cx="0" cy="0"/>
          <a:chOff x="0" y="0"/>
          <a:chExt cx="0" cy="0"/>
        </a:xfrm>
      </p:grpSpPr>
      <p:sp>
        <p:nvSpPr>
          <p:cNvPr id="450" name="Google Shape;450;p63"/>
          <p:cNvSpPr txBox="1">
            <a:spLocks noGrp="1"/>
          </p:cNvSpPr>
          <p:nvPr>
            <p:ph type="title"/>
          </p:nvPr>
        </p:nvSpPr>
        <p:spPr>
          <a:xfrm>
            <a:off x="1102900" y="2405125"/>
            <a:ext cx="7409400" cy="812100"/>
          </a:xfrm>
          <a:prstGeom prst="rect">
            <a:avLst/>
          </a:prstGeom>
        </p:spPr>
        <p:txBody>
          <a:bodyPr spcFirstLastPara="1" wrap="square" lIns="91425" tIns="91425" rIns="91425" bIns="91425" anchor="t" anchorCtr="0">
            <a:normAutofit/>
          </a:bodyPr>
          <a:lstStyle>
            <a:lvl1pPr lvl="0">
              <a:spcBef>
                <a:spcPts val="0"/>
              </a:spcBef>
              <a:spcAft>
                <a:spcPts val="0"/>
              </a:spcAft>
              <a:buClr>
                <a:srgbClr val="A3C5E3"/>
              </a:buClr>
              <a:buSzPts val="3600"/>
              <a:buFont typeface="Montserrat"/>
              <a:buNone/>
              <a:defRPr sz="3600" b="1">
                <a:solidFill>
                  <a:srgbClr val="A3C5E3"/>
                </a:solidFill>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51" name="Google Shape;451;p63"/>
          <p:cNvSpPr txBox="1">
            <a:spLocks noGrp="1"/>
          </p:cNvSpPr>
          <p:nvPr>
            <p:ph type="subTitle" idx="1"/>
          </p:nvPr>
        </p:nvSpPr>
        <p:spPr>
          <a:xfrm>
            <a:off x="1180775" y="3192850"/>
            <a:ext cx="7141500" cy="1794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52" name="Google Shape;452;p63"/>
          <p:cNvPicPr preferRelativeResize="0"/>
          <p:nvPr/>
        </p:nvPicPr>
        <p:blipFill>
          <a:blip r:embed="rId2">
            <a:alphaModFix/>
          </a:blip>
          <a:stretch>
            <a:fillRect/>
          </a:stretch>
        </p:blipFill>
        <p:spPr>
          <a:xfrm>
            <a:off x="3480400" y="-246500"/>
            <a:ext cx="2654399" cy="2950551"/>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1">
  <p:cSld name="SECTION_HEADER_1_2">
    <p:bg>
      <p:bgPr>
        <a:solidFill>
          <a:srgbClr val="4D90CD"/>
        </a:solidFill>
        <a:effectLst/>
      </p:bgPr>
    </p:bg>
    <p:spTree>
      <p:nvGrpSpPr>
        <p:cNvPr id="1" name="Shape 453"/>
        <p:cNvGrpSpPr/>
        <p:nvPr/>
      </p:nvGrpSpPr>
      <p:grpSpPr>
        <a:xfrm>
          <a:off x="0" y="0"/>
          <a:ext cx="0" cy="0"/>
          <a:chOff x="0" y="0"/>
          <a:chExt cx="0" cy="0"/>
        </a:xfrm>
      </p:grpSpPr>
      <p:sp>
        <p:nvSpPr>
          <p:cNvPr id="454" name="Google Shape;454;p64"/>
          <p:cNvSpPr txBox="1">
            <a:spLocks noGrp="1"/>
          </p:cNvSpPr>
          <p:nvPr>
            <p:ph type="title"/>
          </p:nvPr>
        </p:nvSpPr>
        <p:spPr>
          <a:xfrm>
            <a:off x="1102900" y="2405125"/>
            <a:ext cx="7409400" cy="812100"/>
          </a:xfrm>
          <a:prstGeom prst="rect">
            <a:avLst/>
          </a:prstGeom>
        </p:spPr>
        <p:txBody>
          <a:bodyPr spcFirstLastPara="1" wrap="square" lIns="91425" tIns="91425" rIns="91425" bIns="91425" anchor="t" anchorCtr="0">
            <a:normAutofit/>
          </a:bodyPr>
          <a:lstStyle>
            <a:lvl1pPr lvl="0">
              <a:spcBef>
                <a:spcPts val="0"/>
              </a:spcBef>
              <a:spcAft>
                <a:spcPts val="0"/>
              </a:spcAft>
              <a:buClr>
                <a:srgbClr val="1F3751"/>
              </a:buClr>
              <a:buSzPts val="3600"/>
              <a:buFont typeface="Montserrat"/>
              <a:buNone/>
              <a:defRPr sz="3600" b="1">
                <a:solidFill>
                  <a:srgbClr val="1F3751"/>
                </a:solidFill>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55" name="Google Shape;455;p64"/>
          <p:cNvSpPr txBox="1">
            <a:spLocks noGrp="1"/>
          </p:cNvSpPr>
          <p:nvPr>
            <p:ph type="subTitle" idx="1"/>
          </p:nvPr>
        </p:nvSpPr>
        <p:spPr>
          <a:xfrm>
            <a:off x="1180775" y="3192850"/>
            <a:ext cx="7141500" cy="1794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56" name="Google Shape;456;p64"/>
          <p:cNvPicPr preferRelativeResize="0"/>
          <p:nvPr/>
        </p:nvPicPr>
        <p:blipFill>
          <a:blip r:embed="rId2">
            <a:alphaModFix/>
          </a:blip>
          <a:stretch>
            <a:fillRect/>
          </a:stretch>
        </p:blipFill>
        <p:spPr>
          <a:xfrm>
            <a:off x="3407163" y="0"/>
            <a:ext cx="2329671" cy="2589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1. Title only">
  <p:cSld name="TITLE_ONLY_2">
    <p:spTree>
      <p:nvGrpSpPr>
        <p:cNvPr id="1" name="Shape 457"/>
        <p:cNvGrpSpPr/>
        <p:nvPr/>
      </p:nvGrpSpPr>
      <p:grpSpPr>
        <a:xfrm>
          <a:off x="0" y="0"/>
          <a:ext cx="0" cy="0"/>
          <a:chOff x="0" y="0"/>
          <a:chExt cx="0" cy="0"/>
        </a:xfrm>
      </p:grpSpPr>
      <p:sp>
        <p:nvSpPr>
          <p:cNvPr id="458" name="Google Shape;458;p6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1">
  <p:cSld name="Title_1">
    <p:spTree>
      <p:nvGrpSpPr>
        <p:cNvPr id="1" name="Shape 459"/>
        <p:cNvGrpSpPr/>
        <p:nvPr/>
      </p:nvGrpSpPr>
      <p:grpSpPr>
        <a:xfrm>
          <a:off x="0" y="0"/>
          <a:ext cx="0" cy="0"/>
          <a:chOff x="0" y="0"/>
          <a:chExt cx="0" cy="0"/>
        </a:xfrm>
      </p:grpSpPr>
      <p:sp>
        <p:nvSpPr>
          <p:cNvPr id="460" name="Google Shape;460;p66"/>
          <p:cNvSpPr txBox="1">
            <a:spLocks noGrp="1"/>
          </p:cNvSpPr>
          <p:nvPr>
            <p:ph type="title"/>
          </p:nvPr>
        </p:nvSpPr>
        <p:spPr>
          <a:xfrm>
            <a:off x="685800" y="521208"/>
            <a:ext cx="7772400" cy="286200"/>
          </a:xfrm>
          <a:prstGeom prst="rect">
            <a:avLst/>
          </a:prstGeom>
          <a:noFill/>
          <a:ln>
            <a:noFill/>
          </a:ln>
        </p:spPr>
        <p:txBody>
          <a:bodyPr spcFirstLastPara="1" wrap="square" lIns="0" tIns="34275" rIns="68575" bIns="0" anchor="t" anchorCtr="0">
            <a:noAutofit/>
          </a:bodyPr>
          <a:lstStyle>
            <a:lvl1pPr lvl="0" algn="l">
              <a:lnSpc>
                <a:spcPct val="8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2"/>
        <p:cNvGrpSpPr/>
        <p:nvPr/>
      </p:nvGrpSpPr>
      <p:grpSpPr>
        <a:xfrm>
          <a:off x="0" y="0"/>
          <a:ext cx="0" cy="0"/>
          <a:chOff x="0" y="0"/>
          <a:chExt cx="0" cy="0"/>
        </a:xfrm>
      </p:grpSpPr>
      <p:pic>
        <p:nvPicPr>
          <p:cNvPr id="463" name="Google Shape;463;p68"/>
          <p:cNvPicPr preferRelativeResize="0"/>
          <p:nvPr/>
        </p:nvPicPr>
        <p:blipFill>
          <a:blip r:embed="rId2">
            <a:alphaModFix/>
          </a:blip>
          <a:stretch>
            <a:fillRect/>
          </a:stretch>
        </p:blipFill>
        <p:spPr>
          <a:xfrm>
            <a:off x="0" y="0"/>
            <a:ext cx="9144000" cy="5280669"/>
          </a:xfrm>
          <a:prstGeom prst="rect">
            <a:avLst/>
          </a:prstGeom>
          <a:noFill/>
          <a:ln>
            <a:noFill/>
          </a:ln>
        </p:spPr>
      </p:pic>
      <p:sp>
        <p:nvSpPr>
          <p:cNvPr id="464" name="Google Shape;464;p68"/>
          <p:cNvSpPr txBox="1">
            <a:spLocks noGrp="1"/>
          </p:cNvSpPr>
          <p:nvPr>
            <p:ph type="title"/>
          </p:nvPr>
        </p:nvSpPr>
        <p:spPr>
          <a:xfrm>
            <a:off x="793475" y="1851475"/>
            <a:ext cx="4968900" cy="1218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Montserrat ExtraBold"/>
              <a:buNone/>
              <a:defRPr sz="3600">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65" name="Google Shape;465;p68"/>
          <p:cNvCxnSpPr/>
          <p:nvPr/>
        </p:nvCxnSpPr>
        <p:spPr>
          <a:xfrm>
            <a:off x="831275" y="3240075"/>
            <a:ext cx="4921500" cy="0"/>
          </a:xfrm>
          <a:prstGeom prst="straightConnector1">
            <a:avLst/>
          </a:prstGeom>
          <a:noFill/>
          <a:ln w="38100" cap="flat" cmpd="sng">
            <a:solidFill>
              <a:schemeClr val="lt1"/>
            </a:solidFill>
            <a:prstDash val="solid"/>
            <a:round/>
            <a:headEnd type="none" w="med" len="med"/>
            <a:tailEnd type="none" w="med" len="med"/>
          </a:ln>
        </p:spPr>
      </p:cxnSp>
      <p:sp>
        <p:nvSpPr>
          <p:cNvPr id="466" name="Google Shape;466;p68"/>
          <p:cNvSpPr txBox="1">
            <a:spLocks noGrp="1"/>
          </p:cNvSpPr>
          <p:nvPr>
            <p:ph type="subTitle" idx="1"/>
          </p:nvPr>
        </p:nvSpPr>
        <p:spPr>
          <a:xfrm>
            <a:off x="878500" y="3495125"/>
            <a:ext cx="4326300" cy="595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A3C5E3"/>
        </a:solidFill>
        <a:effectLst/>
      </p:bgPr>
    </p:bg>
    <p:spTree>
      <p:nvGrpSpPr>
        <p:cNvPr id="1" name="Shape 467"/>
        <p:cNvGrpSpPr/>
        <p:nvPr/>
      </p:nvGrpSpPr>
      <p:grpSpPr>
        <a:xfrm>
          <a:off x="0" y="0"/>
          <a:ext cx="0" cy="0"/>
          <a:chOff x="0" y="0"/>
          <a:chExt cx="0" cy="0"/>
        </a:xfrm>
      </p:grpSpPr>
      <p:pic>
        <p:nvPicPr>
          <p:cNvPr id="468" name="Google Shape;468;p69"/>
          <p:cNvPicPr preferRelativeResize="0"/>
          <p:nvPr/>
        </p:nvPicPr>
        <p:blipFill>
          <a:blip r:embed="rId2">
            <a:alphaModFix/>
          </a:blip>
          <a:stretch>
            <a:fillRect/>
          </a:stretch>
        </p:blipFill>
        <p:spPr>
          <a:xfrm>
            <a:off x="3562286" y="160425"/>
            <a:ext cx="2019425" cy="2244699"/>
          </a:xfrm>
          <a:prstGeom prst="rect">
            <a:avLst/>
          </a:prstGeom>
          <a:noFill/>
          <a:ln>
            <a:noFill/>
          </a:ln>
        </p:spPr>
      </p:pic>
      <p:sp>
        <p:nvSpPr>
          <p:cNvPr id="469" name="Google Shape;469;p69"/>
          <p:cNvSpPr txBox="1">
            <a:spLocks noGrp="1"/>
          </p:cNvSpPr>
          <p:nvPr>
            <p:ph type="title"/>
          </p:nvPr>
        </p:nvSpPr>
        <p:spPr>
          <a:xfrm>
            <a:off x="1102900" y="2405125"/>
            <a:ext cx="7409400" cy="812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3751"/>
              </a:buClr>
              <a:buSzPts val="3600"/>
              <a:buFont typeface="Montserrat"/>
              <a:buNone/>
              <a:defRPr sz="3600" b="1">
                <a:solidFill>
                  <a:srgbClr val="1F375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69"/>
          <p:cNvSpPr txBox="1">
            <a:spLocks noGrp="1"/>
          </p:cNvSpPr>
          <p:nvPr>
            <p:ph type="subTitle" idx="1"/>
          </p:nvPr>
        </p:nvSpPr>
        <p:spPr>
          <a:xfrm>
            <a:off x="1180775" y="3192850"/>
            <a:ext cx="7141500" cy="179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1400"/>
              <a:buFont typeface="Montserrat SemiBold"/>
              <a:buNone/>
              <a:defRPr>
                <a:latin typeface="Montserrat SemiBold"/>
                <a:ea typeface="Montserrat SemiBold"/>
                <a:cs typeface="Montserrat SemiBold"/>
                <a:sym typeface="Montserrat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4D90CD"/>
        </a:solidFill>
        <a:effectLst/>
      </p:bgPr>
    </p:bg>
    <p:spTree>
      <p:nvGrpSpPr>
        <p:cNvPr id="1" name="Shape 471"/>
        <p:cNvGrpSpPr/>
        <p:nvPr/>
      </p:nvGrpSpPr>
      <p:grpSpPr>
        <a:xfrm>
          <a:off x="0" y="0"/>
          <a:ext cx="0" cy="0"/>
          <a:chOff x="0" y="0"/>
          <a:chExt cx="0" cy="0"/>
        </a:xfrm>
      </p:grpSpPr>
      <p:sp>
        <p:nvSpPr>
          <p:cNvPr id="472" name="Google Shape;472;p70"/>
          <p:cNvSpPr txBox="1">
            <a:spLocks noGrp="1"/>
          </p:cNvSpPr>
          <p:nvPr>
            <p:ph type="title"/>
          </p:nvPr>
        </p:nvSpPr>
        <p:spPr>
          <a:xfrm>
            <a:off x="1102900" y="2405125"/>
            <a:ext cx="7409400" cy="812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3751"/>
              </a:buClr>
              <a:buSzPts val="3600"/>
              <a:buFont typeface="Montserrat"/>
              <a:buNone/>
              <a:defRPr sz="3600" b="1">
                <a:solidFill>
                  <a:srgbClr val="1F375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3" name="Google Shape;473;p70"/>
          <p:cNvSpPr txBox="1">
            <a:spLocks noGrp="1"/>
          </p:cNvSpPr>
          <p:nvPr>
            <p:ph type="subTitle" idx="1"/>
          </p:nvPr>
        </p:nvSpPr>
        <p:spPr>
          <a:xfrm>
            <a:off x="1180775" y="3192850"/>
            <a:ext cx="7141500" cy="179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Montserrat SemiBold"/>
              <a:buNone/>
              <a:defRPr>
                <a:solidFill>
                  <a:schemeClr val="lt1"/>
                </a:solidFill>
                <a:latin typeface="Montserrat SemiBold"/>
                <a:ea typeface="Montserrat SemiBold"/>
                <a:cs typeface="Montserrat SemiBold"/>
                <a:sym typeface="Montserrat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74" name="Google Shape;474;p70"/>
          <p:cNvPicPr preferRelativeResize="0"/>
          <p:nvPr/>
        </p:nvPicPr>
        <p:blipFill>
          <a:blip r:embed="rId2">
            <a:alphaModFix/>
          </a:blip>
          <a:stretch>
            <a:fillRect/>
          </a:stretch>
        </p:blipFill>
        <p:spPr>
          <a:xfrm>
            <a:off x="3407163" y="0"/>
            <a:ext cx="2329671" cy="25896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header 1 1">
  <p:cSld name="SECTION_HEADER_1_1">
    <p:bg>
      <p:bgPr>
        <a:solidFill>
          <a:srgbClr val="1F3751"/>
        </a:solidFill>
        <a:effectLst/>
      </p:bgPr>
    </p:bg>
    <p:spTree>
      <p:nvGrpSpPr>
        <p:cNvPr id="1" name="Shape 475"/>
        <p:cNvGrpSpPr/>
        <p:nvPr/>
      </p:nvGrpSpPr>
      <p:grpSpPr>
        <a:xfrm>
          <a:off x="0" y="0"/>
          <a:ext cx="0" cy="0"/>
          <a:chOff x="0" y="0"/>
          <a:chExt cx="0" cy="0"/>
        </a:xfrm>
      </p:grpSpPr>
      <p:sp>
        <p:nvSpPr>
          <p:cNvPr id="476" name="Google Shape;476;p71"/>
          <p:cNvSpPr txBox="1">
            <a:spLocks noGrp="1"/>
          </p:cNvSpPr>
          <p:nvPr>
            <p:ph type="title"/>
          </p:nvPr>
        </p:nvSpPr>
        <p:spPr>
          <a:xfrm>
            <a:off x="1102900" y="2405125"/>
            <a:ext cx="7409400" cy="812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A3C5E3"/>
              </a:buClr>
              <a:buSzPts val="3600"/>
              <a:buFont typeface="Montserrat"/>
              <a:buNone/>
              <a:defRPr sz="3600" b="1">
                <a:solidFill>
                  <a:srgbClr val="A3C5E3"/>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7" name="Google Shape;477;p71"/>
          <p:cNvSpPr txBox="1">
            <a:spLocks noGrp="1"/>
          </p:cNvSpPr>
          <p:nvPr>
            <p:ph type="subTitle" idx="1"/>
          </p:nvPr>
        </p:nvSpPr>
        <p:spPr>
          <a:xfrm>
            <a:off x="1180775" y="3192850"/>
            <a:ext cx="7141500" cy="179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Montserrat SemiBold"/>
              <a:buNone/>
              <a:defRPr>
                <a:solidFill>
                  <a:schemeClr val="lt1"/>
                </a:solidFill>
                <a:latin typeface="Montserrat SemiBold"/>
                <a:ea typeface="Montserrat SemiBold"/>
                <a:cs typeface="Montserrat SemiBold"/>
                <a:sym typeface="Montserrat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78" name="Google Shape;478;p71"/>
          <p:cNvPicPr preferRelativeResize="0"/>
          <p:nvPr/>
        </p:nvPicPr>
        <p:blipFill>
          <a:blip r:embed="rId2">
            <a:alphaModFix/>
          </a:blip>
          <a:stretch>
            <a:fillRect/>
          </a:stretch>
        </p:blipFill>
        <p:spPr>
          <a:xfrm>
            <a:off x="3480400" y="-246500"/>
            <a:ext cx="2654399" cy="29505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4">
  <p:cSld name="TITLE_4">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56" name="Google Shape;56;p8"/>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rtl="0">
              <a:spcBef>
                <a:spcPts val="0"/>
              </a:spcBef>
              <a:spcAft>
                <a:spcPts val="0"/>
              </a:spcAft>
              <a:buSzPts val="3200"/>
              <a:buNone/>
              <a:defRPr sz="32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57" name="Google Shape;57;p8"/>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marL="0" marR="0" lvl="0" indent="0" algn="ctr" rtl="0">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2pPr>
            <a:lvl3pPr lvl="2"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3pPr>
            <a:lvl4pPr lvl="3"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4pPr>
            <a:lvl5pPr lvl="4"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5pPr>
            <a:lvl6pPr lvl="5"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6pPr>
            <a:lvl7pPr lvl="6"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7pPr>
            <a:lvl8pPr lvl="7"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8pPr>
            <a:lvl9pPr lvl="8"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9pPr>
          </a:lstStyle>
          <a:p>
            <a:endParaRPr/>
          </a:p>
        </p:txBody>
      </p:sp>
      <p:sp>
        <p:nvSpPr>
          <p:cNvPr id="58" name="Google Shape;58;p8"/>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59" name="Google Shape;59;p8"/>
          <p:cNvPicPr preferRelativeResize="0"/>
          <p:nvPr/>
        </p:nvPicPr>
        <p:blipFill>
          <a:blip r:embed="rId3">
            <a:alphaModFix/>
          </a:blip>
          <a:stretch>
            <a:fillRect/>
          </a:stretch>
        </p:blipFill>
        <p:spPr>
          <a:xfrm>
            <a:off x="320913" y="4718515"/>
            <a:ext cx="1280159" cy="241950"/>
          </a:xfrm>
          <a:prstGeom prst="rect">
            <a:avLst/>
          </a:prstGeom>
          <a:noFill/>
          <a:ln>
            <a:noFill/>
          </a:ln>
        </p:spPr>
      </p:pic>
      <p:pic>
        <p:nvPicPr>
          <p:cNvPr id="60" name="Google Shape;60;p8"/>
          <p:cNvPicPr preferRelativeResize="0"/>
          <p:nvPr/>
        </p:nvPicPr>
        <p:blipFill>
          <a:blip r:embed="rId4">
            <a:alphaModFix/>
          </a:blip>
          <a:stretch>
            <a:fillRect/>
          </a:stretch>
        </p:blipFill>
        <p:spPr>
          <a:xfrm>
            <a:off x="8208447" y="4492987"/>
            <a:ext cx="713231" cy="49247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bg>
      <p:bgPr>
        <a:solidFill>
          <a:schemeClr val="lt1"/>
        </a:solidFill>
        <a:effectLst/>
      </p:bgPr>
    </p:bg>
    <p:spTree>
      <p:nvGrpSpPr>
        <p:cNvPr id="1" name="Shape 479"/>
        <p:cNvGrpSpPr/>
        <p:nvPr/>
      </p:nvGrpSpPr>
      <p:grpSpPr>
        <a:xfrm>
          <a:off x="0" y="0"/>
          <a:ext cx="0" cy="0"/>
          <a:chOff x="0" y="0"/>
          <a:chExt cx="0" cy="0"/>
        </a:xfrm>
      </p:grpSpPr>
      <p:sp>
        <p:nvSpPr>
          <p:cNvPr id="480" name="Google Shape;480;p72"/>
          <p:cNvSpPr txBox="1">
            <a:spLocks noGrp="1"/>
          </p:cNvSpPr>
          <p:nvPr>
            <p:ph type="title"/>
          </p:nvPr>
        </p:nvSpPr>
        <p:spPr>
          <a:xfrm>
            <a:off x="1102900" y="2405125"/>
            <a:ext cx="7409400" cy="812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3751"/>
              </a:buClr>
              <a:buSzPts val="3600"/>
              <a:buFont typeface="Montserrat"/>
              <a:buNone/>
              <a:defRPr sz="3600" b="1">
                <a:solidFill>
                  <a:srgbClr val="1F375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 name="Google Shape;481;p72"/>
          <p:cNvSpPr txBox="1">
            <a:spLocks noGrp="1"/>
          </p:cNvSpPr>
          <p:nvPr>
            <p:ph type="subTitle" idx="1"/>
          </p:nvPr>
        </p:nvSpPr>
        <p:spPr>
          <a:xfrm>
            <a:off x="1180775" y="3192850"/>
            <a:ext cx="7141500" cy="179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3751"/>
              </a:buClr>
              <a:buSzPts val="1400"/>
              <a:buFont typeface="Montserrat SemiBold"/>
              <a:buNone/>
              <a:defRPr>
                <a:solidFill>
                  <a:srgbClr val="1F3751"/>
                </a:solidFill>
                <a:latin typeface="Montserrat SemiBold"/>
                <a:ea typeface="Montserrat SemiBold"/>
                <a:cs typeface="Montserrat SemiBold"/>
                <a:sym typeface="Montserrat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82" name="Google Shape;482;p72"/>
          <p:cNvPicPr preferRelativeResize="0"/>
          <p:nvPr/>
        </p:nvPicPr>
        <p:blipFill>
          <a:blip r:embed="rId2">
            <a:alphaModFix/>
          </a:blip>
          <a:stretch>
            <a:fillRect/>
          </a:stretch>
        </p:blipFill>
        <p:spPr>
          <a:xfrm>
            <a:off x="3353275" y="0"/>
            <a:ext cx="2437425" cy="27093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3"/>
        <p:cNvGrpSpPr/>
        <p:nvPr/>
      </p:nvGrpSpPr>
      <p:grpSpPr>
        <a:xfrm>
          <a:off x="0" y="0"/>
          <a:ext cx="0" cy="0"/>
          <a:chOff x="0" y="0"/>
          <a:chExt cx="0" cy="0"/>
        </a:xfrm>
      </p:grpSpPr>
      <p:sp>
        <p:nvSpPr>
          <p:cNvPr id="484" name="Google Shape;484;p73"/>
          <p:cNvSpPr/>
          <p:nvPr/>
        </p:nvSpPr>
        <p:spPr>
          <a:xfrm>
            <a:off x="4345300" y="-9450"/>
            <a:ext cx="4798800" cy="5153100"/>
          </a:xfrm>
          <a:prstGeom prst="rect">
            <a:avLst/>
          </a:prstGeom>
          <a:solidFill>
            <a:srgbClr val="A3C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5" name="Google Shape;485;p73"/>
          <p:cNvPicPr preferRelativeResize="0"/>
          <p:nvPr/>
        </p:nvPicPr>
        <p:blipFill>
          <a:blip r:embed="rId2">
            <a:alphaModFix/>
          </a:blip>
          <a:stretch>
            <a:fillRect/>
          </a:stretch>
        </p:blipFill>
        <p:spPr>
          <a:xfrm>
            <a:off x="5342433" y="1008413"/>
            <a:ext cx="2804525" cy="3117376"/>
          </a:xfrm>
          <a:prstGeom prst="rect">
            <a:avLst/>
          </a:prstGeom>
          <a:noFill/>
          <a:ln>
            <a:noFill/>
          </a:ln>
        </p:spPr>
      </p:pic>
      <p:sp>
        <p:nvSpPr>
          <p:cNvPr id="486" name="Google Shape;486;p73"/>
          <p:cNvSpPr txBox="1"/>
          <p:nvPr/>
        </p:nvSpPr>
        <p:spPr>
          <a:xfrm>
            <a:off x="245600" y="368400"/>
            <a:ext cx="371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87" name="Google Shape;487;p73"/>
          <p:cNvSpPr txBox="1">
            <a:spLocks noGrp="1"/>
          </p:cNvSpPr>
          <p:nvPr>
            <p:ph type="subTitle" idx="1"/>
          </p:nvPr>
        </p:nvSpPr>
        <p:spPr>
          <a:xfrm>
            <a:off x="159450" y="700050"/>
            <a:ext cx="4045200" cy="373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1pPr>
            <a:lvl2pPr lvl="1"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2pPr>
            <a:lvl3pPr lvl="2"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3pPr>
            <a:lvl4pPr lvl="3"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4pPr>
            <a:lvl5pPr lvl="4"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5pPr>
            <a:lvl6pPr lvl="5"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6pPr>
            <a:lvl7pPr lvl="6"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7pPr>
            <a:lvl8pPr lvl="7"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8pPr>
            <a:lvl9pPr lvl="8"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88"/>
        <p:cNvGrpSpPr/>
        <p:nvPr/>
      </p:nvGrpSpPr>
      <p:grpSpPr>
        <a:xfrm>
          <a:off x="0" y="0"/>
          <a:ext cx="0" cy="0"/>
          <a:chOff x="0" y="0"/>
          <a:chExt cx="0" cy="0"/>
        </a:xfrm>
      </p:grpSpPr>
      <p:sp>
        <p:nvSpPr>
          <p:cNvPr id="489" name="Google Shape;489;p74"/>
          <p:cNvSpPr/>
          <p:nvPr/>
        </p:nvSpPr>
        <p:spPr>
          <a:xfrm>
            <a:off x="4345300" y="-9450"/>
            <a:ext cx="4798800" cy="5153100"/>
          </a:xfrm>
          <a:prstGeom prst="rect">
            <a:avLst/>
          </a:prstGeom>
          <a:solidFill>
            <a:srgbClr val="4D9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 name="Google Shape;490;p74"/>
          <p:cNvPicPr preferRelativeResize="0"/>
          <p:nvPr/>
        </p:nvPicPr>
        <p:blipFill>
          <a:blip r:embed="rId2">
            <a:alphaModFix/>
          </a:blip>
          <a:stretch>
            <a:fillRect/>
          </a:stretch>
        </p:blipFill>
        <p:spPr>
          <a:xfrm>
            <a:off x="5342433" y="1008413"/>
            <a:ext cx="2804525" cy="3117376"/>
          </a:xfrm>
          <a:prstGeom prst="rect">
            <a:avLst/>
          </a:prstGeom>
          <a:noFill/>
          <a:ln>
            <a:noFill/>
          </a:ln>
        </p:spPr>
      </p:pic>
      <p:sp>
        <p:nvSpPr>
          <p:cNvPr id="491" name="Google Shape;491;p74"/>
          <p:cNvSpPr txBox="1"/>
          <p:nvPr/>
        </p:nvSpPr>
        <p:spPr>
          <a:xfrm>
            <a:off x="245600" y="368400"/>
            <a:ext cx="371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92" name="Google Shape;492;p74"/>
          <p:cNvSpPr txBox="1">
            <a:spLocks noGrp="1"/>
          </p:cNvSpPr>
          <p:nvPr>
            <p:ph type="subTitle" idx="1"/>
          </p:nvPr>
        </p:nvSpPr>
        <p:spPr>
          <a:xfrm>
            <a:off x="159450" y="700050"/>
            <a:ext cx="4045200" cy="373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body 1 1">
  <p:cSld name="TITLE_AND_BODY_1_1">
    <p:spTree>
      <p:nvGrpSpPr>
        <p:cNvPr id="1" name="Shape 493"/>
        <p:cNvGrpSpPr/>
        <p:nvPr/>
      </p:nvGrpSpPr>
      <p:grpSpPr>
        <a:xfrm>
          <a:off x="0" y="0"/>
          <a:ext cx="0" cy="0"/>
          <a:chOff x="0" y="0"/>
          <a:chExt cx="0" cy="0"/>
        </a:xfrm>
      </p:grpSpPr>
      <p:sp>
        <p:nvSpPr>
          <p:cNvPr id="494" name="Google Shape;494;p75"/>
          <p:cNvSpPr/>
          <p:nvPr/>
        </p:nvSpPr>
        <p:spPr>
          <a:xfrm>
            <a:off x="4345300" y="-9450"/>
            <a:ext cx="4798800" cy="5153100"/>
          </a:xfrm>
          <a:prstGeom prst="rect">
            <a:avLst/>
          </a:prstGeom>
          <a:solidFill>
            <a:srgbClr val="1F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5"/>
          <p:cNvSpPr txBox="1"/>
          <p:nvPr/>
        </p:nvSpPr>
        <p:spPr>
          <a:xfrm>
            <a:off x="245600" y="368400"/>
            <a:ext cx="371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96" name="Google Shape;496;p75"/>
          <p:cNvSpPr txBox="1">
            <a:spLocks noGrp="1"/>
          </p:cNvSpPr>
          <p:nvPr>
            <p:ph type="subTitle" idx="1"/>
          </p:nvPr>
        </p:nvSpPr>
        <p:spPr>
          <a:xfrm>
            <a:off x="159450" y="700050"/>
            <a:ext cx="4045200" cy="373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497" name="Google Shape;497;p75"/>
          <p:cNvPicPr preferRelativeResize="0"/>
          <p:nvPr/>
        </p:nvPicPr>
        <p:blipFill>
          <a:blip r:embed="rId2">
            <a:alphaModFix/>
          </a:blip>
          <a:stretch>
            <a:fillRect/>
          </a:stretch>
        </p:blipFill>
        <p:spPr>
          <a:xfrm>
            <a:off x="5282085" y="941300"/>
            <a:ext cx="2925225" cy="3251601"/>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A3C5E3"/>
        </a:solidFill>
        <a:effectLst/>
      </p:bgPr>
    </p:bg>
    <p:spTree>
      <p:nvGrpSpPr>
        <p:cNvPr id="1" name="Shape 498"/>
        <p:cNvGrpSpPr/>
        <p:nvPr/>
      </p:nvGrpSpPr>
      <p:grpSpPr>
        <a:xfrm>
          <a:off x="0" y="0"/>
          <a:ext cx="0" cy="0"/>
          <a:chOff x="0" y="0"/>
          <a:chExt cx="0" cy="0"/>
        </a:xfrm>
      </p:grpSpPr>
      <p:sp>
        <p:nvSpPr>
          <p:cNvPr id="499" name="Google Shape;499;p76"/>
          <p:cNvSpPr/>
          <p:nvPr/>
        </p:nvSpPr>
        <p:spPr>
          <a:xfrm>
            <a:off x="0" y="-9450"/>
            <a:ext cx="9144000" cy="1342800"/>
          </a:xfrm>
          <a:prstGeom prst="rect">
            <a:avLst/>
          </a:prstGeom>
          <a:solidFill>
            <a:srgbClr val="1F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 name="Google Shape;500;p76"/>
          <p:cNvPicPr preferRelativeResize="0"/>
          <p:nvPr/>
        </p:nvPicPr>
        <p:blipFill>
          <a:blip r:embed="rId2">
            <a:alphaModFix/>
          </a:blip>
          <a:stretch>
            <a:fillRect/>
          </a:stretch>
        </p:blipFill>
        <p:spPr>
          <a:xfrm>
            <a:off x="409483" y="1690188"/>
            <a:ext cx="2804525" cy="3117376"/>
          </a:xfrm>
          <a:prstGeom prst="rect">
            <a:avLst/>
          </a:prstGeom>
          <a:noFill/>
          <a:ln>
            <a:noFill/>
          </a:ln>
        </p:spPr>
      </p:pic>
      <p:sp>
        <p:nvSpPr>
          <p:cNvPr id="501" name="Google Shape;501;p76"/>
          <p:cNvSpPr txBox="1">
            <a:spLocks noGrp="1"/>
          </p:cNvSpPr>
          <p:nvPr>
            <p:ph type="subTitle" idx="1"/>
          </p:nvPr>
        </p:nvSpPr>
        <p:spPr>
          <a:xfrm>
            <a:off x="3659600" y="2385325"/>
            <a:ext cx="5143500" cy="22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1F3751"/>
              </a:buClr>
              <a:buSzPts val="2100"/>
              <a:buFont typeface="Montserrat SemiBold"/>
              <a:buNone/>
              <a:defRPr sz="2100">
                <a:solidFill>
                  <a:srgbClr val="1F3751"/>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2" name="Google Shape;502;p76"/>
          <p:cNvSpPr txBox="1">
            <a:spLocks noGrp="1"/>
          </p:cNvSpPr>
          <p:nvPr>
            <p:ph type="title"/>
          </p:nvPr>
        </p:nvSpPr>
        <p:spPr>
          <a:xfrm>
            <a:off x="3576050" y="1746350"/>
            <a:ext cx="5036700" cy="588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3751"/>
              </a:buClr>
              <a:buSzPts val="2400"/>
              <a:buFont typeface="Montserrat"/>
              <a:buNone/>
              <a:defRPr sz="2400" b="1">
                <a:solidFill>
                  <a:srgbClr val="1F375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rgbClr val="274351"/>
        </a:solidFill>
        <a:effectLst/>
      </p:bgPr>
    </p:bg>
    <p:spTree>
      <p:nvGrpSpPr>
        <p:cNvPr id="1" name="Shape 503"/>
        <p:cNvGrpSpPr/>
        <p:nvPr/>
      </p:nvGrpSpPr>
      <p:grpSpPr>
        <a:xfrm>
          <a:off x="0" y="0"/>
          <a:ext cx="0" cy="0"/>
          <a:chOff x="0" y="0"/>
          <a:chExt cx="0" cy="0"/>
        </a:xfrm>
      </p:grpSpPr>
      <p:sp>
        <p:nvSpPr>
          <p:cNvPr id="504" name="Google Shape;504;p77"/>
          <p:cNvSpPr/>
          <p:nvPr/>
        </p:nvSpPr>
        <p:spPr>
          <a:xfrm>
            <a:off x="0" y="-9450"/>
            <a:ext cx="9144000" cy="1342800"/>
          </a:xfrm>
          <a:prstGeom prst="rect">
            <a:avLst/>
          </a:prstGeom>
          <a:solidFill>
            <a:srgbClr val="4D9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5" name="Google Shape;505;p77"/>
          <p:cNvPicPr preferRelativeResize="0"/>
          <p:nvPr/>
        </p:nvPicPr>
        <p:blipFill>
          <a:blip r:embed="rId2">
            <a:alphaModFix/>
          </a:blip>
          <a:stretch>
            <a:fillRect/>
          </a:stretch>
        </p:blipFill>
        <p:spPr>
          <a:xfrm>
            <a:off x="489510" y="1604200"/>
            <a:ext cx="2925225" cy="3251601"/>
          </a:xfrm>
          <a:prstGeom prst="rect">
            <a:avLst/>
          </a:prstGeom>
          <a:noFill/>
          <a:ln>
            <a:noFill/>
          </a:ln>
        </p:spPr>
      </p:pic>
      <p:sp>
        <p:nvSpPr>
          <p:cNvPr id="506" name="Google Shape;506;p77"/>
          <p:cNvSpPr txBox="1">
            <a:spLocks noGrp="1"/>
          </p:cNvSpPr>
          <p:nvPr>
            <p:ph type="subTitle" idx="1"/>
          </p:nvPr>
        </p:nvSpPr>
        <p:spPr>
          <a:xfrm>
            <a:off x="3659600" y="2385325"/>
            <a:ext cx="5143500" cy="22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100"/>
              <a:buFont typeface="Montserrat SemiBold"/>
              <a:buNone/>
              <a:defRPr sz="2100">
                <a:solidFill>
                  <a:schemeClr val="lt1"/>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7" name="Google Shape;507;p77"/>
          <p:cNvSpPr txBox="1">
            <a:spLocks noGrp="1"/>
          </p:cNvSpPr>
          <p:nvPr>
            <p:ph type="title"/>
          </p:nvPr>
        </p:nvSpPr>
        <p:spPr>
          <a:xfrm>
            <a:off x="3576050" y="1746350"/>
            <a:ext cx="5036700" cy="588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wo columns 1 1">
  <p:cSld name="TITLE_AND_TWO_COLUMNS_1_1">
    <p:bg>
      <p:bgPr>
        <a:solidFill>
          <a:srgbClr val="10A16D"/>
        </a:solidFill>
        <a:effectLst/>
      </p:bgPr>
    </p:bg>
    <p:spTree>
      <p:nvGrpSpPr>
        <p:cNvPr id="1" name="Shape 508"/>
        <p:cNvGrpSpPr/>
        <p:nvPr/>
      </p:nvGrpSpPr>
      <p:grpSpPr>
        <a:xfrm>
          <a:off x="0" y="0"/>
          <a:ext cx="0" cy="0"/>
          <a:chOff x="0" y="0"/>
          <a:chExt cx="0" cy="0"/>
        </a:xfrm>
      </p:grpSpPr>
      <p:sp>
        <p:nvSpPr>
          <p:cNvPr id="509" name="Google Shape;509;p78"/>
          <p:cNvSpPr/>
          <p:nvPr/>
        </p:nvSpPr>
        <p:spPr>
          <a:xfrm>
            <a:off x="0" y="-9450"/>
            <a:ext cx="9144000" cy="1342800"/>
          </a:xfrm>
          <a:prstGeom prst="rect">
            <a:avLst/>
          </a:prstGeom>
          <a:solidFill>
            <a:srgbClr val="A3C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8"/>
          <p:cNvSpPr txBox="1">
            <a:spLocks noGrp="1"/>
          </p:cNvSpPr>
          <p:nvPr>
            <p:ph type="subTitle" idx="1"/>
          </p:nvPr>
        </p:nvSpPr>
        <p:spPr>
          <a:xfrm>
            <a:off x="3659600" y="2385325"/>
            <a:ext cx="5143500" cy="22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1F3751"/>
              </a:buClr>
              <a:buSzPts val="2100"/>
              <a:buFont typeface="Montserrat SemiBold"/>
              <a:buNone/>
              <a:defRPr sz="2100">
                <a:solidFill>
                  <a:srgbClr val="1F3751"/>
                </a:solidFill>
                <a:latin typeface="Montserrat SemiBold"/>
                <a:ea typeface="Montserrat SemiBold"/>
                <a:cs typeface="Montserrat SemiBold"/>
                <a:sym typeface="Montserrat SemiBold"/>
              </a:defRPr>
            </a:lvl1pPr>
            <a:lvl2pPr lvl="1" algn="ctr">
              <a:lnSpc>
                <a:spcPct val="100000"/>
              </a:lnSpc>
              <a:spcBef>
                <a:spcPts val="0"/>
              </a:spcBef>
              <a:spcAft>
                <a:spcPts val="0"/>
              </a:spcAft>
              <a:buClr>
                <a:srgbClr val="1F3751"/>
              </a:buClr>
              <a:buSzPts val="2100"/>
              <a:buNone/>
              <a:defRPr sz="2100">
                <a:solidFill>
                  <a:srgbClr val="1F3751"/>
                </a:solidFill>
              </a:defRPr>
            </a:lvl2pPr>
            <a:lvl3pPr lvl="2" algn="ctr">
              <a:lnSpc>
                <a:spcPct val="100000"/>
              </a:lnSpc>
              <a:spcBef>
                <a:spcPts val="0"/>
              </a:spcBef>
              <a:spcAft>
                <a:spcPts val="0"/>
              </a:spcAft>
              <a:buClr>
                <a:srgbClr val="1F3751"/>
              </a:buClr>
              <a:buSzPts val="2100"/>
              <a:buNone/>
              <a:defRPr sz="2100">
                <a:solidFill>
                  <a:srgbClr val="1F3751"/>
                </a:solidFill>
              </a:defRPr>
            </a:lvl3pPr>
            <a:lvl4pPr lvl="3" algn="ctr">
              <a:lnSpc>
                <a:spcPct val="100000"/>
              </a:lnSpc>
              <a:spcBef>
                <a:spcPts val="0"/>
              </a:spcBef>
              <a:spcAft>
                <a:spcPts val="0"/>
              </a:spcAft>
              <a:buClr>
                <a:srgbClr val="1F3751"/>
              </a:buClr>
              <a:buSzPts val="2100"/>
              <a:buNone/>
              <a:defRPr sz="2100">
                <a:solidFill>
                  <a:srgbClr val="1F3751"/>
                </a:solidFill>
              </a:defRPr>
            </a:lvl4pPr>
            <a:lvl5pPr lvl="4" algn="ctr">
              <a:lnSpc>
                <a:spcPct val="100000"/>
              </a:lnSpc>
              <a:spcBef>
                <a:spcPts val="0"/>
              </a:spcBef>
              <a:spcAft>
                <a:spcPts val="0"/>
              </a:spcAft>
              <a:buClr>
                <a:srgbClr val="1F3751"/>
              </a:buClr>
              <a:buSzPts val="2100"/>
              <a:buNone/>
              <a:defRPr sz="2100">
                <a:solidFill>
                  <a:srgbClr val="1F3751"/>
                </a:solidFill>
              </a:defRPr>
            </a:lvl5pPr>
            <a:lvl6pPr lvl="5" algn="ctr">
              <a:lnSpc>
                <a:spcPct val="100000"/>
              </a:lnSpc>
              <a:spcBef>
                <a:spcPts val="0"/>
              </a:spcBef>
              <a:spcAft>
                <a:spcPts val="0"/>
              </a:spcAft>
              <a:buClr>
                <a:srgbClr val="1F3751"/>
              </a:buClr>
              <a:buSzPts val="2100"/>
              <a:buNone/>
              <a:defRPr sz="2100">
                <a:solidFill>
                  <a:srgbClr val="1F3751"/>
                </a:solidFill>
              </a:defRPr>
            </a:lvl6pPr>
            <a:lvl7pPr lvl="6" algn="ctr">
              <a:lnSpc>
                <a:spcPct val="100000"/>
              </a:lnSpc>
              <a:spcBef>
                <a:spcPts val="0"/>
              </a:spcBef>
              <a:spcAft>
                <a:spcPts val="0"/>
              </a:spcAft>
              <a:buClr>
                <a:srgbClr val="1F3751"/>
              </a:buClr>
              <a:buSzPts val="2100"/>
              <a:buNone/>
              <a:defRPr sz="2100">
                <a:solidFill>
                  <a:srgbClr val="1F3751"/>
                </a:solidFill>
              </a:defRPr>
            </a:lvl7pPr>
            <a:lvl8pPr lvl="7" algn="ctr">
              <a:lnSpc>
                <a:spcPct val="100000"/>
              </a:lnSpc>
              <a:spcBef>
                <a:spcPts val="0"/>
              </a:spcBef>
              <a:spcAft>
                <a:spcPts val="0"/>
              </a:spcAft>
              <a:buClr>
                <a:srgbClr val="1F3751"/>
              </a:buClr>
              <a:buSzPts val="2100"/>
              <a:buNone/>
              <a:defRPr sz="2100">
                <a:solidFill>
                  <a:srgbClr val="1F3751"/>
                </a:solidFill>
              </a:defRPr>
            </a:lvl8pPr>
            <a:lvl9pPr lvl="8" algn="ctr">
              <a:lnSpc>
                <a:spcPct val="100000"/>
              </a:lnSpc>
              <a:spcBef>
                <a:spcPts val="0"/>
              </a:spcBef>
              <a:spcAft>
                <a:spcPts val="0"/>
              </a:spcAft>
              <a:buClr>
                <a:srgbClr val="1F3751"/>
              </a:buClr>
              <a:buSzPts val="2100"/>
              <a:buNone/>
              <a:defRPr sz="2100">
                <a:solidFill>
                  <a:srgbClr val="1F3751"/>
                </a:solidFill>
              </a:defRPr>
            </a:lvl9pPr>
          </a:lstStyle>
          <a:p>
            <a:endParaRPr/>
          </a:p>
        </p:txBody>
      </p:sp>
      <p:sp>
        <p:nvSpPr>
          <p:cNvPr id="511" name="Google Shape;511;p78"/>
          <p:cNvSpPr txBox="1">
            <a:spLocks noGrp="1"/>
          </p:cNvSpPr>
          <p:nvPr>
            <p:ph type="title"/>
          </p:nvPr>
        </p:nvSpPr>
        <p:spPr>
          <a:xfrm>
            <a:off x="3576050" y="1746350"/>
            <a:ext cx="5036700" cy="588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3751"/>
              </a:buClr>
              <a:buSzPts val="2400"/>
              <a:buFont typeface="Montserrat"/>
              <a:buNone/>
              <a:defRPr sz="2400" b="1">
                <a:solidFill>
                  <a:srgbClr val="1F3751"/>
                </a:solidFill>
                <a:latin typeface="Montserrat"/>
                <a:ea typeface="Montserrat"/>
                <a:cs typeface="Montserrat"/>
                <a:sym typeface="Montserrat"/>
              </a:defRPr>
            </a:lvl1pPr>
            <a:lvl2pPr lvl="1">
              <a:spcBef>
                <a:spcPts val="0"/>
              </a:spcBef>
              <a:spcAft>
                <a:spcPts val="0"/>
              </a:spcAft>
              <a:buClr>
                <a:srgbClr val="1F3751"/>
              </a:buClr>
              <a:buSzPts val="1400"/>
              <a:buNone/>
              <a:defRPr>
                <a:solidFill>
                  <a:srgbClr val="1F3751"/>
                </a:solidFill>
              </a:defRPr>
            </a:lvl2pPr>
            <a:lvl3pPr lvl="2">
              <a:spcBef>
                <a:spcPts val="0"/>
              </a:spcBef>
              <a:spcAft>
                <a:spcPts val="0"/>
              </a:spcAft>
              <a:buClr>
                <a:srgbClr val="1F3751"/>
              </a:buClr>
              <a:buSzPts val="1400"/>
              <a:buNone/>
              <a:defRPr>
                <a:solidFill>
                  <a:srgbClr val="1F3751"/>
                </a:solidFill>
              </a:defRPr>
            </a:lvl3pPr>
            <a:lvl4pPr lvl="3">
              <a:spcBef>
                <a:spcPts val="0"/>
              </a:spcBef>
              <a:spcAft>
                <a:spcPts val="0"/>
              </a:spcAft>
              <a:buClr>
                <a:srgbClr val="1F3751"/>
              </a:buClr>
              <a:buSzPts val="1400"/>
              <a:buNone/>
              <a:defRPr>
                <a:solidFill>
                  <a:srgbClr val="1F3751"/>
                </a:solidFill>
              </a:defRPr>
            </a:lvl4pPr>
            <a:lvl5pPr lvl="4">
              <a:spcBef>
                <a:spcPts val="0"/>
              </a:spcBef>
              <a:spcAft>
                <a:spcPts val="0"/>
              </a:spcAft>
              <a:buClr>
                <a:srgbClr val="1F3751"/>
              </a:buClr>
              <a:buSzPts val="1400"/>
              <a:buNone/>
              <a:defRPr>
                <a:solidFill>
                  <a:srgbClr val="1F3751"/>
                </a:solidFill>
              </a:defRPr>
            </a:lvl5pPr>
            <a:lvl6pPr lvl="5">
              <a:spcBef>
                <a:spcPts val="0"/>
              </a:spcBef>
              <a:spcAft>
                <a:spcPts val="0"/>
              </a:spcAft>
              <a:buClr>
                <a:srgbClr val="1F3751"/>
              </a:buClr>
              <a:buSzPts val="1400"/>
              <a:buNone/>
              <a:defRPr>
                <a:solidFill>
                  <a:srgbClr val="1F3751"/>
                </a:solidFill>
              </a:defRPr>
            </a:lvl6pPr>
            <a:lvl7pPr lvl="6">
              <a:spcBef>
                <a:spcPts val="0"/>
              </a:spcBef>
              <a:spcAft>
                <a:spcPts val="0"/>
              </a:spcAft>
              <a:buClr>
                <a:srgbClr val="1F3751"/>
              </a:buClr>
              <a:buSzPts val="1400"/>
              <a:buNone/>
              <a:defRPr>
                <a:solidFill>
                  <a:srgbClr val="1F3751"/>
                </a:solidFill>
              </a:defRPr>
            </a:lvl7pPr>
            <a:lvl8pPr lvl="7">
              <a:spcBef>
                <a:spcPts val="0"/>
              </a:spcBef>
              <a:spcAft>
                <a:spcPts val="0"/>
              </a:spcAft>
              <a:buClr>
                <a:srgbClr val="1F3751"/>
              </a:buClr>
              <a:buSzPts val="1400"/>
              <a:buNone/>
              <a:defRPr>
                <a:solidFill>
                  <a:srgbClr val="1F3751"/>
                </a:solidFill>
              </a:defRPr>
            </a:lvl8pPr>
            <a:lvl9pPr lvl="8">
              <a:spcBef>
                <a:spcPts val="0"/>
              </a:spcBef>
              <a:spcAft>
                <a:spcPts val="0"/>
              </a:spcAft>
              <a:buClr>
                <a:srgbClr val="1F3751"/>
              </a:buClr>
              <a:buSzPts val="1400"/>
              <a:buNone/>
              <a:defRPr>
                <a:solidFill>
                  <a:srgbClr val="1F3751"/>
                </a:solidFill>
              </a:defRPr>
            </a:lvl9pPr>
          </a:lstStyle>
          <a:p>
            <a:endParaRPr/>
          </a:p>
        </p:txBody>
      </p:sp>
      <p:pic>
        <p:nvPicPr>
          <p:cNvPr id="512" name="Google Shape;512;p78"/>
          <p:cNvPicPr preferRelativeResize="0"/>
          <p:nvPr/>
        </p:nvPicPr>
        <p:blipFill>
          <a:blip r:embed="rId2">
            <a:alphaModFix/>
          </a:blip>
          <a:stretch>
            <a:fillRect/>
          </a:stretch>
        </p:blipFill>
        <p:spPr>
          <a:xfrm>
            <a:off x="409483" y="1690188"/>
            <a:ext cx="2804525" cy="3117376"/>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wo columns 1 1 1">
  <p:cSld name="TITLE_AND_TWO_COLUMNS_1_1_1">
    <p:bg>
      <p:bgPr>
        <a:solidFill>
          <a:srgbClr val="1F3751"/>
        </a:solidFill>
        <a:effectLst/>
      </p:bgPr>
    </p:bg>
    <p:spTree>
      <p:nvGrpSpPr>
        <p:cNvPr id="1" name="Shape 513"/>
        <p:cNvGrpSpPr/>
        <p:nvPr/>
      </p:nvGrpSpPr>
      <p:grpSpPr>
        <a:xfrm>
          <a:off x="0" y="0"/>
          <a:ext cx="0" cy="0"/>
          <a:chOff x="0" y="0"/>
          <a:chExt cx="0" cy="0"/>
        </a:xfrm>
      </p:grpSpPr>
      <p:sp>
        <p:nvSpPr>
          <p:cNvPr id="514" name="Google Shape;514;p79"/>
          <p:cNvSpPr/>
          <p:nvPr/>
        </p:nvSpPr>
        <p:spPr>
          <a:xfrm>
            <a:off x="0" y="-9450"/>
            <a:ext cx="9144000" cy="1342800"/>
          </a:xfrm>
          <a:prstGeom prst="rect">
            <a:avLst/>
          </a:prstGeom>
          <a:solidFill>
            <a:srgbClr val="10A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9"/>
          <p:cNvSpPr txBox="1">
            <a:spLocks noGrp="1"/>
          </p:cNvSpPr>
          <p:nvPr>
            <p:ph type="subTitle" idx="1"/>
          </p:nvPr>
        </p:nvSpPr>
        <p:spPr>
          <a:xfrm>
            <a:off x="3659600" y="2385325"/>
            <a:ext cx="5143500" cy="22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100"/>
              <a:buFont typeface="Montserrat SemiBold"/>
              <a:buNone/>
              <a:defRPr sz="2100">
                <a:solidFill>
                  <a:schemeClr val="lt1"/>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6" name="Google Shape;516;p79"/>
          <p:cNvSpPr txBox="1">
            <a:spLocks noGrp="1"/>
          </p:cNvSpPr>
          <p:nvPr>
            <p:ph type="title"/>
          </p:nvPr>
        </p:nvSpPr>
        <p:spPr>
          <a:xfrm>
            <a:off x="3576050" y="1746350"/>
            <a:ext cx="5036700" cy="588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17" name="Google Shape;517;p79"/>
          <p:cNvPicPr preferRelativeResize="0"/>
          <p:nvPr/>
        </p:nvPicPr>
        <p:blipFill>
          <a:blip r:embed="rId2">
            <a:alphaModFix/>
          </a:blip>
          <a:stretch>
            <a:fillRect/>
          </a:stretch>
        </p:blipFill>
        <p:spPr>
          <a:xfrm>
            <a:off x="489510" y="1604200"/>
            <a:ext cx="2925225" cy="325160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wo columns 1 1 1 1">
  <p:cSld name="TITLE_AND_TWO_COLUMNS_1_1_1_1">
    <p:bg>
      <p:bgPr>
        <a:solidFill>
          <a:srgbClr val="10A16D"/>
        </a:solidFill>
        <a:effectLst/>
      </p:bgPr>
    </p:bg>
    <p:spTree>
      <p:nvGrpSpPr>
        <p:cNvPr id="1" name="Shape 518"/>
        <p:cNvGrpSpPr/>
        <p:nvPr/>
      </p:nvGrpSpPr>
      <p:grpSpPr>
        <a:xfrm>
          <a:off x="0" y="0"/>
          <a:ext cx="0" cy="0"/>
          <a:chOff x="0" y="0"/>
          <a:chExt cx="0" cy="0"/>
        </a:xfrm>
      </p:grpSpPr>
      <p:sp>
        <p:nvSpPr>
          <p:cNvPr id="519" name="Google Shape;519;p80"/>
          <p:cNvSpPr/>
          <p:nvPr/>
        </p:nvSpPr>
        <p:spPr>
          <a:xfrm>
            <a:off x="0" y="-9450"/>
            <a:ext cx="9144000" cy="1342800"/>
          </a:xfrm>
          <a:prstGeom prst="rect">
            <a:avLst/>
          </a:prstGeom>
          <a:solidFill>
            <a:srgbClr val="FBA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0"/>
          <p:cNvSpPr txBox="1">
            <a:spLocks noGrp="1"/>
          </p:cNvSpPr>
          <p:nvPr>
            <p:ph type="subTitle" idx="1"/>
          </p:nvPr>
        </p:nvSpPr>
        <p:spPr>
          <a:xfrm>
            <a:off x="3659600" y="2385325"/>
            <a:ext cx="5143500" cy="22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1F3751"/>
              </a:buClr>
              <a:buSzPts val="2100"/>
              <a:buFont typeface="Montserrat SemiBold"/>
              <a:buNone/>
              <a:defRPr sz="2100">
                <a:solidFill>
                  <a:srgbClr val="1F3751"/>
                </a:solidFill>
                <a:latin typeface="Montserrat SemiBold"/>
                <a:ea typeface="Montserrat SemiBold"/>
                <a:cs typeface="Montserrat SemiBold"/>
                <a:sym typeface="Montserrat SemiBold"/>
              </a:defRPr>
            </a:lvl1pPr>
            <a:lvl2pPr lvl="1" algn="ctr">
              <a:lnSpc>
                <a:spcPct val="100000"/>
              </a:lnSpc>
              <a:spcBef>
                <a:spcPts val="0"/>
              </a:spcBef>
              <a:spcAft>
                <a:spcPts val="0"/>
              </a:spcAft>
              <a:buClr>
                <a:srgbClr val="1F3751"/>
              </a:buClr>
              <a:buSzPts val="2100"/>
              <a:buNone/>
              <a:defRPr sz="2100">
                <a:solidFill>
                  <a:srgbClr val="1F3751"/>
                </a:solidFill>
              </a:defRPr>
            </a:lvl2pPr>
            <a:lvl3pPr lvl="2" algn="ctr">
              <a:lnSpc>
                <a:spcPct val="100000"/>
              </a:lnSpc>
              <a:spcBef>
                <a:spcPts val="0"/>
              </a:spcBef>
              <a:spcAft>
                <a:spcPts val="0"/>
              </a:spcAft>
              <a:buClr>
                <a:srgbClr val="1F3751"/>
              </a:buClr>
              <a:buSzPts val="2100"/>
              <a:buNone/>
              <a:defRPr sz="2100">
                <a:solidFill>
                  <a:srgbClr val="1F3751"/>
                </a:solidFill>
              </a:defRPr>
            </a:lvl3pPr>
            <a:lvl4pPr lvl="3" algn="ctr">
              <a:lnSpc>
                <a:spcPct val="100000"/>
              </a:lnSpc>
              <a:spcBef>
                <a:spcPts val="0"/>
              </a:spcBef>
              <a:spcAft>
                <a:spcPts val="0"/>
              </a:spcAft>
              <a:buClr>
                <a:srgbClr val="1F3751"/>
              </a:buClr>
              <a:buSzPts val="2100"/>
              <a:buNone/>
              <a:defRPr sz="2100">
                <a:solidFill>
                  <a:srgbClr val="1F3751"/>
                </a:solidFill>
              </a:defRPr>
            </a:lvl4pPr>
            <a:lvl5pPr lvl="4" algn="ctr">
              <a:lnSpc>
                <a:spcPct val="100000"/>
              </a:lnSpc>
              <a:spcBef>
                <a:spcPts val="0"/>
              </a:spcBef>
              <a:spcAft>
                <a:spcPts val="0"/>
              </a:spcAft>
              <a:buClr>
                <a:srgbClr val="1F3751"/>
              </a:buClr>
              <a:buSzPts val="2100"/>
              <a:buNone/>
              <a:defRPr sz="2100">
                <a:solidFill>
                  <a:srgbClr val="1F3751"/>
                </a:solidFill>
              </a:defRPr>
            </a:lvl5pPr>
            <a:lvl6pPr lvl="5" algn="ctr">
              <a:lnSpc>
                <a:spcPct val="100000"/>
              </a:lnSpc>
              <a:spcBef>
                <a:spcPts val="0"/>
              </a:spcBef>
              <a:spcAft>
                <a:spcPts val="0"/>
              </a:spcAft>
              <a:buClr>
                <a:srgbClr val="1F3751"/>
              </a:buClr>
              <a:buSzPts val="2100"/>
              <a:buNone/>
              <a:defRPr sz="2100">
                <a:solidFill>
                  <a:srgbClr val="1F3751"/>
                </a:solidFill>
              </a:defRPr>
            </a:lvl6pPr>
            <a:lvl7pPr lvl="6" algn="ctr">
              <a:lnSpc>
                <a:spcPct val="100000"/>
              </a:lnSpc>
              <a:spcBef>
                <a:spcPts val="0"/>
              </a:spcBef>
              <a:spcAft>
                <a:spcPts val="0"/>
              </a:spcAft>
              <a:buClr>
                <a:srgbClr val="1F3751"/>
              </a:buClr>
              <a:buSzPts val="2100"/>
              <a:buNone/>
              <a:defRPr sz="2100">
                <a:solidFill>
                  <a:srgbClr val="1F3751"/>
                </a:solidFill>
              </a:defRPr>
            </a:lvl7pPr>
            <a:lvl8pPr lvl="7" algn="ctr">
              <a:lnSpc>
                <a:spcPct val="100000"/>
              </a:lnSpc>
              <a:spcBef>
                <a:spcPts val="0"/>
              </a:spcBef>
              <a:spcAft>
                <a:spcPts val="0"/>
              </a:spcAft>
              <a:buClr>
                <a:srgbClr val="1F3751"/>
              </a:buClr>
              <a:buSzPts val="2100"/>
              <a:buNone/>
              <a:defRPr sz="2100">
                <a:solidFill>
                  <a:srgbClr val="1F3751"/>
                </a:solidFill>
              </a:defRPr>
            </a:lvl8pPr>
            <a:lvl9pPr lvl="8" algn="ctr">
              <a:lnSpc>
                <a:spcPct val="100000"/>
              </a:lnSpc>
              <a:spcBef>
                <a:spcPts val="0"/>
              </a:spcBef>
              <a:spcAft>
                <a:spcPts val="0"/>
              </a:spcAft>
              <a:buClr>
                <a:srgbClr val="1F3751"/>
              </a:buClr>
              <a:buSzPts val="2100"/>
              <a:buNone/>
              <a:defRPr sz="2100">
                <a:solidFill>
                  <a:srgbClr val="1F3751"/>
                </a:solidFill>
              </a:defRPr>
            </a:lvl9pPr>
          </a:lstStyle>
          <a:p>
            <a:endParaRPr/>
          </a:p>
        </p:txBody>
      </p:sp>
      <p:sp>
        <p:nvSpPr>
          <p:cNvPr id="521" name="Google Shape;521;p80"/>
          <p:cNvSpPr txBox="1">
            <a:spLocks noGrp="1"/>
          </p:cNvSpPr>
          <p:nvPr>
            <p:ph type="title"/>
          </p:nvPr>
        </p:nvSpPr>
        <p:spPr>
          <a:xfrm>
            <a:off x="3576050" y="1746350"/>
            <a:ext cx="5036700" cy="588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3751"/>
              </a:buClr>
              <a:buSzPts val="2400"/>
              <a:buFont typeface="Montserrat"/>
              <a:buNone/>
              <a:defRPr sz="2400" b="1">
                <a:solidFill>
                  <a:srgbClr val="1F3751"/>
                </a:solidFill>
                <a:latin typeface="Montserrat"/>
                <a:ea typeface="Montserrat"/>
                <a:cs typeface="Montserrat"/>
                <a:sym typeface="Montserrat"/>
              </a:defRPr>
            </a:lvl1pPr>
            <a:lvl2pPr lvl="1">
              <a:spcBef>
                <a:spcPts val="0"/>
              </a:spcBef>
              <a:spcAft>
                <a:spcPts val="0"/>
              </a:spcAft>
              <a:buClr>
                <a:srgbClr val="1F3751"/>
              </a:buClr>
              <a:buSzPts val="1400"/>
              <a:buNone/>
              <a:defRPr>
                <a:solidFill>
                  <a:srgbClr val="1F3751"/>
                </a:solidFill>
              </a:defRPr>
            </a:lvl2pPr>
            <a:lvl3pPr lvl="2">
              <a:spcBef>
                <a:spcPts val="0"/>
              </a:spcBef>
              <a:spcAft>
                <a:spcPts val="0"/>
              </a:spcAft>
              <a:buClr>
                <a:srgbClr val="1F3751"/>
              </a:buClr>
              <a:buSzPts val="1400"/>
              <a:buNone/>
              <a:defRPr>
                <a:solidFill>
                  <a:srgbClr val="1F3751"/>
                </a:solidFill>
              </a:defRPr>
            </a:lvl3pPr>
            <a:lvl4pPr lvl="3">
              <a:spcBef>
                <a:spcPts val="0"/>
              </a:spcBef>
              <a:spcAft>
                <a:spcPts val="0"/>
              </a:spcAft>
              <a:buClr>
                <a:srgbClr val="1F3751"/>
              </a:buClr>
              <a:buSzPts val="1400"/>
              <a:buNone/>
              <a:defRPr>
                <a:solidFill>
                  <a:srgbClr val="1F3751"/>
                </a:solidFill>
              </a:defRPr>
            </a:lvl4pPr>
            <a:lvl5pPr lvl="4">
              <a:spcBef>
                <a:spcPts val="0"/>
              </a:spcBef>
              <a:spcAft>
                <a:spcPts val="0"/>
              </a:spcAft>
              <a:buClr>
                <a:srgbClr val="1F3751"/>
              </a:buClr>
              <a:buSzPts val="1400"/>
              <a:buNone/>
              <a:defRPr>
                <a:solidFill>
                  <a:srgbClr val="1F3751"/>
                </a:solidFill>
              </a:defRPr>
            </a:lvl5pPr>
            <a:lvl6pPr lvl="5">
              <a:spcBef>
                <a:spcPts val="0"/>
              </a:spcBef>
              <a:spcAft>
                <a:spcPts val="0"/>
              </a:spcAft>
              <a:buClr>
                <a:srgbClr val="1F3751"/>
              </a:buClr>
              <a:buSzPts val="1400"/>
              <a:buNone/>
              <a:defRPr>
                <a:solidFill>
                  <a:srgbClr val="1F3751"/>
                </a:solidFill>
              </a:defRPr>
            </a:lvl6pPr>
            <a:lvl7pPr lvl="6">
              <a:spcBef>
                <a:spcPts val="0"/>
              </a:spcBef>
              <a:spcAft>
                <a:spcPts val="0"/>
              </a:spcAft>
              <a:buClr>
                <a:srgbClr val="1F3751"/>
              </a:buClr>
              <a:buSzPts val="1400"/>
              <a:buNone/>
              <a:defRPr>
                <a:solidFill>
                  <a:srgbClr val="1F3751"/>
                </a:solidFill>
              </a:defRPr>
            </a:lvl7pPr>
            <a:lvl8pPr lvl="7">
              <a:spcBef>
                <a:spcPts val="0"/>
              </a:spcBef>
              <a:spcAft>
                <a:spcPts val="0"/>
              </a:spcAft>
              <a:buClr>
                <a:srgbClr val="1F3751"/>
              </a:buClr>
              <a:buSzPts val="1400"/>
              <a:buNone/>
              <a:defRPr>
                <a:solidFill>
                  <a:srgbClr val="1F3751"/>
                </a:solidFill>
              </a:defRPr>
            </a:lvl8pPr>
            <a:lvl9pPr lvl="8">
              <a:spcBef>
                <a:spcPts val="0"/>
              </a:spcBef>
              <a:spcAft>
                <a:spcPts val="0"/>
              </a:spcAft>
              <a:buClr>
                <a:srgbClr val="1F3751"/>
              </a:buClr>
              <a:buSzPts val="1400"/>
              <a:buNone/>
              <a:defRPr>
                <a:solidFill>
                  <a:srgbClr val="1F3751"/>
                </a:solidFill>
              </a:defRPr>
            </a:lvl9pPr>
          </a:lstStyle>
          <a:p>
            <a:endParaRPr/>
          </a:p>
        </p:txBody>
      </p:sp>
      <p:pic>
        <p:nvPicPr>
          <p:cNvPr id="522" name="Google Shape;522;p80"/>
          <p:cNvPicPr preferRelativeResize="0"/>
          <p:nvPr/>
        </p:nvPicPr>
        <p:blipFill>
          <a:blip r:embed="rId2">
            <a:alphaModFix/>
          </a:blip>
          <a:stretch>
            <a:fillRect/>
          </a:stretch>
        </p:blipFill>
        <p:spPr>
          <a:xfrm>
            <a:off x="489510" y="1604200"/>
            <a:ext cx="2925225" cy="325160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A3C5E3"/>
        </a:solidFill>
        <a:effectLst/>
      </p:bgPr>
    </p:bg>
    <p:spTree>
      <p:nvGrpSpPr>
        <p:cNvPr id="1" name="Shape 523"/>
        <p:cNvGrpSpPr/>
        <p:nvPr/>
      </p:nvGrpSpPr>
      <p:grpSpPr>
        <a:xfrm>
          <a:off x="0" y="0"/>
          <a:ext cx="0" cy="0"/>
          <a:chOff x="0" y="0"/>
          <a:chExt cx="0" cy="0"/>
        </a:xfrm>
      </p:grpSpPr>
      <p:pic>
        <p:nvPicPr>
          <p:cNvPr id="524" name="Google Shape;524;p81"/>
          <p:cNvPicPr preferRelativeResize="0"/>
          <p:nvPr/>
        </p:nvPicPr>
        <p:blipFill>
          <a:blip r:embed="rId2">
            <a:alphaModFix/>
          </a:blip>
          <a:stretch>
            <a:fillRect/>
          </a:stretch>
        </p:blipFill>
        <p:spPr>
          <a:xfrm>
            <a:off x="382650" y="152400"/>
            <a:ext cx="8378700" cy="4838699"/>
          </a:xfrm>
          <a:prstGeom prst="rect">
            <a:avLst/>
          </a:prstGeom>
          <a:noFill/>
          <a:ln>
            <a:noFill/>
          </a:ln>
        </p:spPr>
      </p:pic>
      <p:pic>
        <p:nvPicPr>
          <p:cNvPr id="525" name="Google Shape;525;p81"/>
          <p:cNvPicPr preferRelativeResize="0"/>
          <p:nvPr/>
        </p:nvPicPr>
        <p:blipFill>
          <a:blip r:embed="rId3">
            <a:alphaModFix/>
          </a:blip>
          <a:stretch>
            <a:fillRect/>
          </a:stretch>
        </p:blipFill>
        <p:spPr>
          <a:xfrm>
            <a:off x="6946475" y="713475"/>
            <a:ext cx="713624" cy="793250"/>
          </a:xfrm>
          <a:prstGeom prst="rect">
            <a:avLst/>
          </a:prstGeom>
          <a:noFill/>
          <a:ln>
            <a:noFill/>
          </a:ln>
        </p:spPr>
      </p:pic>
      <p:sp>
        <p:nvSpPr>
          <p:cNvPr id="526" name="Google Shape;526;p81"/>
          <p:cNvSpPr txBox="1">
            <a:spLocks noGrp="1"/>
          </p:cNvSpPr>
          <p:nvPr>
            <p:ph type="title"/>
          </p:nvPr>
        </p:nvSpPr>
        <p:spPr>
          <a:xfrm>
            <a:off x="1410375" y="948125"/>
            <a:ext cx="4785900" cy="558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27" name="Google Shape;527;p81"/>
          <p:cNvSpPr txBox="1">
            <a:spLocks noGrp="1"/>
          </p:cNvSpPr>
          <p:nvPr>
            <p:ph type="subTitle" idx="1"/>
          </p:nvPr>
        </p:nvSpPr>
        <p:spPr>
          <a:xfrm>
            <a:off x="1231575" y="1773700"/>
            <a:ext cx="6599100" cy="22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1F3751"/>
              </a:buClr>
              <a:buSzPts val="2100"/>
              <a:buFont typeface="Montserrat SemiBold"/>
              <a:buNone/>
              <a:defRPr sz="2100">
                <a:solidFill>
                  <a:srgbClr val="1F3751"/>
                </a:solidFill>
                <a:latin typeface="Montserrat SemiBold"/>
                <a:ea typeface="Montserrat SemiBold"/>
                <a:cs typeface="Montserrat SemiBold"/>
                <a:sym typeface="Montserrat SemiBold"/>
              </a:defRPr>
            </a:lvl1pPr>
            <a:lvl2pPr lvl="1" algn="ctr">
              <a:lnSpc>
                <a:spcPct val="100000"/>
              </a:lnSpc>
              <a:spcBef>
                <a:spcPts val="0"/>
              </a:spcBef>
              <a:spcAft>
                <a:spcPts val="0"/>
              </a:spcAft>
              <a:buClr>
                <a:srgbClr val="1F3751"/>
              </a:buClr>
              <a:buSzPts val="2100"/>
              <a:buNone/>
              <a:defRPr sz="2100">
                <a:solidFill>
                  <a:srgbClr val="1F3751"/>
                </a:solidFill>
              </a:defRPr>
            </a:lvl2pPr>
            <a:lvl3pPr lvl="2" algn="ctr">
              <a:lnSpc>
                <a:spcPct val="100000"/>
              </a:lnSpc>
              <a:spcBef>
                <a:spcPts val="0"/>
              </a:spcBef>
              <a:spcAft>
                <a:spcPts val="0"/>
              </a:spcAft>
              <a:buClr>
                <a:srgbClr val="1F3751"/>
              </a:buClr>
              <a:buSzPts val="2100"/>
              <a:buNone/>
              <a:defRPr sz="2100">
                <a:solidFill>
                  <a:srgbClr val="1F3751"/>
                </a:solidFill>
              </a:defRPr>
            </a:lvl3pPr>
            <a:lvl4pPr lvl="3" algn="ctr">
              <a:lnSpc>
                <a:spcPct val="100000"/>
              </a:lnSpc>
              <a:spcBef>
                <a:spcPts val="0"/>
              </a:spcBef>
              <a:spcAft>
                <a:spcPts val="0"/>
              </a:spcAft>
              <a:buClr>
                <a:srgbClr val="1F3751"/>
              </a:buClr>
              <a:buSzPts val="2100"/>
              <a:buNone/>
              <a:defRPr sz="2100">
                <a:solidFill>
                  <a:srgbClr val="1F3751"/>
                </a:solidFill>
              </a:defRPr>
            </a:lvl4pPr>
            <a:lvl5pPr lvl="4" algn="ctr">
              <a:lnSpc>
                <a:spcPct val="100000"/>
              </a:lnSpc>
              <a:spcBef>
                <a:spcPts val="0"/>
              </a:spcBef>
              <a:spcAft>
                <a:spcPts val="0"/>
              </a:spcAft>
              <a:buClr>
                <a:srgbClr val="1F3751"/>
              </a:buClr>
              <a:buSzPts val="2100"/>
              <a:buNone/>
              <a:defRPr sz="2100">
                <a:solidFill>
                  <a:srgbClr val="1F3751"/>
                </a:solidFill>
              </a:defRPr>
            </a:lvl5pPr>
            <a:lvl6pPr lvl="5" algn="ctr">
              <a:lnSpc>
                <a:spcPct val="100000"/>
              </a:lnSpc>
              <a:spcBef>
                <a:spcPts val="0"/>
              </a:spcBef>
              <a:spcAft>
                <a:spcPts val="0"/>
              </a:spcAft>
              <a:buClr>
                <a:srgbClr val="1F3751"/>
              </a:buClr>
              <a:buSzPts val="2100"/>
              <a:buNone/>
              <a:defRPr sz="2100">
                <a:solidFill>
                  <a:srgbClr val="1F3751"/>
                </a:solidFill>
              </a:defRPr>
            </a:lvl6pPr>
            <a:lvl7pPr lvl="6" algn="ctr">
              <a:lnSpc>
                <a:spcPct val="100000"/>
              </a:lnSpc>
              <a:spcBef>
                <a:spcPts val="0"/>
              </a:spcBef>
              <a:spcAft>
                <a:spcPts val="0"/>
              </a:spcAft>
              <a:buClr>
                <a:srgbClr val="1F3751"/>
              </a:buClr>
              <a:buSzPts val="2100"/>
              <a:buNone/>
              <a:defRPr sz="2100">
                <a:solidFill>
                  <a:srgbClr val="1F3751"/>
                </a:solidFill>
              </a:defRPr>
            </a:lvl7pPr>
            <a:lvl8pPr lvl="7" algn="ctr">
              <a:lnSpc>
                <a:spcPct val="100000"/>
              </a:lnSpc>
              <a:spcBef>
                <a:spcPts val="0"/>
              </a:spcBef>
              <a:spcAft>
                <a:spcPts val="0"/>
              </a:spcAft>
              <a:buClr>
                <a:srgbClr val="1F3751"/>
              </a:buClr>
              <a:buSzPts val="2100"/>
              <a:buNone/>
              <a:defRPr sz="2100">
                <a:solidFill>
                  <a:srgbClr val="1F3751"/>
                </a:solidFill>
              </a:defRPr>
            </a:lvl8pPr>
            <a:lvl9pPr lvl="8" algn="ctr">
              <a:lnSpc>
                <a:spcPct val="100000"/>
              </a:lnSpc>
              <a:spcBef>
                <a:spcPts val="0"/>
              </a:spcBef>
              <a:spcAft>
                <a:spcPts val="0"/>
              </a:spcAft>
              <a:buClr>
                <a:srgbClr val="1F3751"/>
              </a:buClr>
              <a:buSzPts val="2100"/>
              <a:buNone/>
              <a:defRPr sz="2100">
                <a:solidFill>
                  <a:srgbClr val="1F375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5">
  <p:cSld name="TITLE_5">
    <p:spTree>
      <p:nvGrpSpPr>
        <p:cNvPr id="1" name="Shape 61"/>
        <p:cNvGrpSpPr/>
        <p:nvPr/>
      </p:nvGrpSpPr>
      <p:grpSpPr>
        <a:xfrm>
          <a:off x="0" y="0"/>
          <a:ext cx="0" cy="0"/>
          <a:chOff x="0" y="0"/>
          <a:chExt cx="0" cy="0"/>
        </a:xfrm>
      </p:grpSpPr>
      <p:pic>
        <p:nvPicPr>
          <p:cNvPr id="62" name="Google Shape;62;p9"/>
          <p:cNvPicPr preferRelativeResize="0"/>
          <p:nvPr/>
        </p:nvPicPr>
        <p:blipFill rotWithShape="1">
          <a:blip r:embed="rId2">
            <a:alphaModFix/>
          </a:blip>
          <a:srcRect t="4935" b="20063"/>
          <a:stretch/>
        </p:blipFill>
        <p:spPr>
          <a:xfrm>
            <a:off x="0" y="-2287"/>
            <a:ext cx="9144003" cy="5148073"/>
          </a:xfrm>
          <a:prstGeom prst="rect">
            <a:avLst/>
          </a:prstGeom>
          <a:noFill/>
          <a:ln>
            <a:noFill/>
          </a:ln>
        </p:spPr>
      </p:pic>
      <p:sp>
        <p:nvSpPr>
          <p:cNvPr id="63" name="Google Shape;63;p9"/>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rtl="0">
              <a:spcBef>
                <a:spcPts val="0"/>
              </a:spcBef>
              <a:spcAft>
                <a:spcPts val="0"/>
              </a:spcAft>
              <a:buSzPts val="3200"/>
              <a:buNone/>
              <a:defRPr sz="32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64" name="Google Shape;64;p9"/>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marL="0" marR="0" lvl="0" indent="0" algn="ctr" rtl="0">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2pPr>
            <a:lvl3pPr lvl="2"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3pPr>
            <a:lvl4pPr lvl="3"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4pPr>
            <a:lvl5pPr lvl="4"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5pPr>
            <a:lvl6pPr lvl="5"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6pPr>
            <a:lvl7pPr lvl="6"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7pPr>
            <a:lvl8pPr lvl="7"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8pPr>
            <a:lvl9pPr lvl="8"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9pPr>
          </a:lstStyle>
          <a:p>
            <a:endParaRPr/>
          </a:p>
        </p:txBody>
      </p:sp>
      <p:sp>
        <p:nvSpPr>
          <p:cNvPr id="65" name="Google Shape;65;p9"/>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66" name="Google Shape;66;p9"/>
          <p:cNvPicPr preferRelativeResize="0"/>
          <p:nvPr/>
        </p:nvPicPr>
        <p:blipFill>
          <a:blip r:embed="rId3">
            <a:alphaModFix/>
          </a:blip>
          <a:stretch>
            <a:fillRect/>
          </a:stretch>
        </p:blipFill>
        <p:spPr>
          <a:xfrm>
            <a:off x="320913" y="4718515"/>
            <a:ext cx="1280159" cy="241950"/>
          </a:xfrm>
          <a:prstGeom prst="rect">
            <a:avLst/>
          </a:prstGeom>
          <a:noFill/>
          <a:ln>
            <a:noFill/>
          </a:ln>
        </p:spPr>
      </p:pic>
      <p:pic>
        <p:nvPicPr>
          <p:cNvPr id="67" name="Google Shape;67;p9"/>
          <p:cNvPicPr preferRelativeResize="0"/>
          <p:nvPr/>
        </p:nvPicPr>
        <p:blipFill>
          <a:blip r:embed="rId4">
            <a:alphaModFix/>
          </a:blip>
          <a:stretch>
            <a:fillRect/>
          </a:stretch>
        </p:blipFill>
        <p:spPr>
          <a:xfrm>
            <a:off x="8208447" y="4492987"/>
            <a:ext cx="713231" cy="49247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rgbClr val="4D90CD"/>
        </a:solidFill>
        <a:effectLst/>
      </p:bgPr>
    </p:bg>
    <p:spTree>
      <p:nvGrpSpPr>
        <p:cNvPr id="1" name="Shape 528"/>
        <p:cNvGrpSpPr/>
        <p:nvPr/>
      </p:nvGrpSpPr>
      <p:grpSpPr>
        <a:xfrm>
          <a:off x="0" y="0"/>
          <a:ext cx="0" cy="0"/>
          <a:chOff x="0" y="0"/>
          <a:chExt cx="0" cy="0"/>
        </a:xfrm>
      </p:grpSpPr>
      <p:pic>
        <p:nvPicPr>
          <p:cNvPr id="529" name="Google Shape;529;p82"/>
          <p:cNvPicPr preferRelativeResize="0"/>
          <p:nvPr/>
        </p:nvPicPr>
        <p:blipFill>
          <a:blip r:embed="rId2">
            <a:alphaModFix/>
          </a:blip>
          <a:stretch>
            <a:fillRect/>
          </a:stretch>
        </p:blipFill>
        <p:spPr>
          <a:xfrm>
            <a:off x="382650" y="152400"/>
            <a:ext cx="8378700" cy="4838699"/>
          </a:xfrm>
          <a:prstGeom prst="rect">
            <a:avLst/>
          </a:prstGeom>
          <a:noFill/>
          <a:ln>
            <a:noFill/>
          </a:ln>
        </p:spPr>
      </p:pic>
      <p:sp>
        <p:nvSpPr>
          <p:cNvPr id="530" name="Google Shape;530;p82"/>
          <p:cNvSpPr txBox="1">
            <a:spLocks noGrp="1"/>
          </p:cNvSpPr>
          <p:nvPr>
            <p:ph type="title"/>
          </p:nvPr>
        </p:nvSpPr>
        <p:spPr>
          <a:xfrm>
            <a:off x="1410375" y="948125"/>
            <a:ext cx="4785900" cy="558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31" name="Google Shape;531;p82"/>
          <p:cNvSpPr txBox="1">
            <a:spLocks noGrp="1"/>
          </p:cNvSpPr>
          <p:nvPr>
            <p:ph type="subTitle" idx="1"/>
          </p:nvPr>
        </p:nvSpPr>
        <p:spPr>
          <a:xfrm>
            <a:off x="1231575" y="1773700"/>
            <a:ext cx="6599100" cy="22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1F3751"/>
              </a:buClr>
              <a:buSzPts val="2100"/>
              <a:buFont typeface="Montserrat SemiBold"/>
              <a:buNone/>
              <a:defRPr sz="2100">
                <a:solidFill>
                  <a:srgbClr val="1F3751"/>
                </a:solidFill>
                <a:latin typeface="Montserrat SemiBold"/>
                <a:ea typeface="Montserrat SemiBold"/>
                <a:cs typeface="Montserrat SemiBold"/>
                <a:sym typeface="Montserrat SemiBold"/>
              </a:defRPr>
            </a:lvl1pPr>
            <a:lvl2pPr lvl="1" algn="ctr">
              <a:lnSpc>
                <a:spcPct val="100000"/>
              </a:lnSpc>
              <a:spcBef>
                <a:spcPts val="0"/>
              </a:spcBef>
              <a:spcAft>
                <a:spcPts val="0"/>
              </a:spcAft>
              <a:buClr>
                <a:srgbClr val="1F3751"/>
              </a:buClr>
              <a:buSzPts val="2100"/>
              <a:buNone/>
              <a:defRPr sz="2100">
                <a:solidFill>
                  <a:srgbClr val="1F3751"/>
                </a:solidFill>
              </a:defRPr>
            </a:lvl2pPr>
            <a:lvl3pPr lvl="2" algn="ctr">
              <a:lnSpc>
                <a:spcPct val="100000"/>
              </a:lnSpc>
              <a:spcBef>
                <a:spcPts val="0"/>
              </a:spcBef>
              <a:spcAft>
                <a:spcPts val="0"/>
              </a:spcAft>
              <a:buClr>
                <a:srgbClr val="1F3751"/>
              </a:buClr>
              <a:buSzPts val="2100"/>
              <a:buNone/>
              <a:defRPr sz="2100">
                <a:solidFill>
                  <a:srgbClr val="1F3751"/>
                </a:solidFill>
              </a:defRPr>
            </a:lvl3pPr>
            <a:lvl4pPr lvl="3" algn="ctr">
              <a:lnSpc>
                <a:spcPct val="100000"/>
              </a:lnSpc>
              <a:spcBef>
                <a:spcPts val="0"/>
              </a:spcBef>
              <a:spcAft>
                <a:spcPts val="0"/>
              </a:spcAft>
              <a:buClr>
                <a:srgbClr val="1F3751"/>
              </a:buClr>
              <a:buSzPts val="2100"/>
              <a:buNone/>
              <a:defRPr sz="2100">
                <a:solidFill>
                  <a:srgbClr val="1F3751"/>
                </a:solidFill>
              </a:defRPr>
            </a:lvl4pPr>
            <a:lvl5pPr lvl="4" algn="ctr">
              <a:lnSpc>
                <a:spcPct val="100000"/>
              </a:lnSpc>
              <a:spcBef>
                <a:spcPts val="0"/>
              </a:spcBef>
              <a:spcAft>
                <a:spcPts val="0"/>
              </a:spcAft>
              <a:buClr>
                <a:srgbClr val="1F3751"/>
              </a:buClr>
              <a:buSzPts val="2100"/>
              <a:buNone/>
              <a:defRPr sz="2100">
                <a:solidFill>
                  <a:srgbClr val="1F3751"/>
                </a:solidFill>
              </a:defRPr>
            </a:lvl5pPr>
            <a:lvl6pPr lvl="5" algn="ctr">
              <a:lnSpc>
                <a:spcPct val="100000"/>
              </a:lnSpc>
              <a:spcBef>
                <a:spcPts val="0"/>
              </a:spcBef>
              <a:spcAft>
                <a:spcPts val="0"/>
              </a:spcAft>
              <a:buClr>
                <a:srgbClr val="1F3751"/>
              </a:buClr>
              <a:buSzPts val="2100"/>
              <a:buNone/>
              <a:defRPr sz="2100">
                <a:solidFill>
                  <a:srgbClr val="1F3751"/>
                </a:solidFill>
              </a:defRPr>
            </a:lvl6pPr>
            <a:lvl7pPr lvl="6" algn="ctr">
              <a:lnSpc>
                <a:spcPct val="100000"/>
              </a:lnSpc>
              <a:spcBef>
                <a:spcPts val="0"/>
              </a:spcBef>
              <a:spcAft>
                <a:spcPts val="0"/>
              </a:spcAft>
              <a:buClr>
                <a:srgbClr val="1F3751"/>
              </a:buClr>
              <a:buSzPts val="2100"/>
              <a:buNone/>
              <a:defRPr sz="2100">
                <a:solidFill>
                  <a:srgbClr val="1F3751"/>
                </a:solidFill>
              </a:defRPr>
            </a:lvl7pPr>
            <a:lvl8pPr lvl="7" algn="ctr">
              <a:lnSpc>
                <a:spcPct val="100000"/>
              </a:lnSpc>
              <a:spcBef>
                <a:spcPts val="0"/>
              </a:spcBef>
              <a:spcAft>
                <a:spcPts val="0"/>
              </a:spcAft>
              <a:buClr>
                <a:srgbClr val="1F3751"/>
              </a:buClr>
              <a:buSzPts val="2100"/>
              <a:buNone/>
              <a:defRPr sz="2100">
                <a:solidFill>
                  <a:srgbClr val="1F3751"/>
                </a:solidFill>
              </a:defRPr>
            </a:lvl8pPr>
            <a:lvl9pPr lvl="8" algn="ctr">
              <a:lnSpc>
                <a:spcPct val="100000"/>
              </a:lnSpc>
              <a:spcBef>
                <a:spcPts val="0"/>
              </a:spcBef>
              <a:spcAft>
                <a:spcPts val="0"/>
              </a:spcAft>
              <a:buClr>
                <a:srgbClr val="1F3751"/>
              </a:buClr>
              <a:buSzPts val="2100"/>
              <a:buNone/>
              <a:defRPr sz="2100">
                <a:solidFill>
                  <a:srgbClr val="1F3751"/>
                </a:solidFill>
              </a:defRPr>
            </a:lvl9pPr>
          </a:lstStyle>
          <a:p>
            <a:endParaRPr/>
          </a:p>
        </p:txBody>
      </p:sp>
      <p:pic>
        <p:nvPicPr>
          <p:cNvPr id="532" name="Google Shape;532;p82"/>
          <p:cNvPicPr preferRelativeResize="0"/>
          <p:nvPr/>
        </p:nvPicPr>
        <p:blipFill>
          <a:blip r:embed="rId3">
            <a:alphaModFix/>
          </a:blip>
          <a:stretch>
            <a:fillRect/>
          </a:stretch>
        </p:blipFill>
        <p:spPr>
          <a:xfrm>
            <a:off x="6946475" y="713475"/>
            <a:ext cx="713624" cy="7932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1 1">
  <p:cSld name="TITLE_ONLY_1_1">
    <p:bg>
      <p:bgPr>
        <a:solidFill>
          <a:srgbClr val="10A16D"/>
        </a:solidFill>
        <a:effectLst/>
      </p:bgPr>
    </p:bg>
    <p:spTree>
      <p:nvGrpSpPr>
        <p:cNvPr id="1" name="Shape 533"/>
        <p:cNvGrpSpPr/>
        <p:nvPr/>
      </p:nvGrpSpPr>
      <p:grpSpPr>
        <a:xfrm>
          <a:off x="0" y="0"/>
          <a:ext cx="0" cy="0"/>
          <a:chOff x="0" y="0"/>
          <a:chExt cx="0" cy="0"/>
        </a:xfrm>
      </p:grpSpPr>
      <p:pic>
        <p:nvPicPr>
          <p:cNvPr id="534" name="Google Shape;534;p83"/>
          <p:cNvPicPr preferRelativeResize="0"/>
          <p:nvPr/>
        </p:nvPicPr>
        <p:blipFill>
          <a:blip r:embed="rId2">
            <a:alphaModFix/>
          </a:blip>
          <a:stretch>
            <a:fillRect/>
          </a:stretch>
        </p:blipFill>
        <p:spPr>
          <a:xfrm>
            <a:off x="382650" y="152400"/>
            <a:ext cx="8378700" cy="4838699"/>
          </a:xfrm>
          <a:prstGeom prst="rect">
            <a:avLst/>
          </a:prstGeom>
          <a:noFill/>
          <a:ln>
            <a:noFill/>
          </a:ln>
        </p:spPr>
      </p:pic>
      <p:sp>
        <p:nvSpPr>
          <p:cNvPr id="535" name="Google Shape;535;p83"/>
          <p:cNvSpPr txBox="1">
            <a:spLocks noGrp="1"/>
          </p:cNvSpPr>
          <p:nvPr>
            <p:ph type="title"/>
          </p:nvPr>
        </p:nvSpPr>
        <p:spPr>
          <a:xfrm>
            <a:off x="1410375" y="948125"/>
            <a:ext cx="4785900" cy="558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36" name="Google Shape;536;p83"/>
          <p:cNvSpPr txBox="1">
            <a:spLocks noGrp="1"/>
          </p:cNvSpPr>
          <p:nvPr>
            <p:ph type="subTitle" idx="1"/>
          </p:nvPr>
        </p:nvSpPr>
        <p:spPr>
          <a:xfrm>
            <a:off x="1231575" y="1773700"/>
            <a:ext cx="6599100" cy="22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1F3751"/>
              </a:buClr>
              <a:buSzPts val="2100"/>
              <a:buFont typeface="Montserrat SemiBold"/>
              <a:buNone/>
              <a:defRPr sz="2100">
                <a:solidFill>
                  <a:srgbClr val="1F3751"/>
                </a:solidFill>
                <a:latin typeface="Montserrat SemiBold"/>
                <a:ea typeface="Montserrat SemiBold"/>
                <a:cs typeface="Montserrat SemiBold"/>
                <a:sym typeface="Montserrat SemiBold"/>
              </a:defRPr>
            </a:lvl1pPr>
            <a:lvl2pPr lvl="1" algn="ctr">
              <a:lnSpc>
                <a:spcPct val="100000"/>
              </a:lnSpc>
              <a:spcBef>
                <a:spcPts val="0"/>
              </a:spcBef>
              <a:spcAft>
                <a:spcPts val="0"/>
              </a:spcAft>
              <a:buClr>
                <a:srgbClr val="1F3751"/>
              </a:buClr>
              <a:buSzPts val="2100"/>
              <a:buNone/>
              <a:defRPr sz="2100">
                <a:solidFill>
                  <a:srgbClr val="1F3751"/>
                </a:solidFill>
              </a:defRPr>
            </a:lvl2pPr>
            <a:lvl3pPr lvl="2" algn="ctr">
              <a:lnSpc>
                <a:spcPct val="100000"/>
              </a:lnSpc>
              <a:spcBef>
                <a:spcPts val="0"/>
              </a:spcBef>
              <a:spcAft>
                <a:spcPts val="0"/>
              </a:spcAft>
              <a:buClr>
                <a:srgbClr val="1F3751"/>
              </a:buClr>
              <a:buSzPts val="2100"/>
              <a:buNone/>
              <a:defRPr sz="2100">
                <a:solidFill>
                  <a:srgbClr val="1F3751"/>
                </a:solidFill>
              </a:defRPr>
            </a:lvl3pPr>
            <a:lvl4pPr lvl="3" algn="ctr">
              <a:lnSpc>
                <a:spcPct val="100000"/>
              </a:lnSpc>
              <a:spcBef>
                <a:spcPts val="0"/>
              </a:spcBef>
              <a:spcAft>
                <a:spcPts val="0"/>
              </a:spcAft>
              <a:buClr>
                <a:srgbClr val="1F3751"/>
              </a:buClr>
              <a:buSzPts val="2100"/>
              <a:buNone/>
              <a:defRPr sz="2100">
                <a:solidFill>
                  <a:srgbClr val="1F3751"/>
                </a:solidFill>
              </a:defRPr>
            </a:lvl4pPr>
            <a:lvl5pPr lvl="4" algn="ctr">
              <a:lnSpc>
                <a:spcPct val="100000"/>
              </a:lnSpc>
              <a:spcBef>
                <a:spcPts val="0"/>
              </a:spcBef>
              <a:spcAft>
                <a:spcPts val="0"/>
              </a:spcAft>
              <a:buClr>
                <a:srgbClr val="1F3751"/>
              </a:buClr>
              <a:buSzPts val="2100"/>
              <a:buNone/>
              <a:defRPr sz="2100">
                <a:solidFill>
                  <a:srgbClr val="1F3751"/>
                </a:solidFill>
              </a:defRPr>
            </a:lvl5pPr>
            <a:lvl6pPr lvl="5" algn="ctr">
              <a:lnSpc>
                <a:spcPct val="100000"/>
              </a:lnSpc>
              <a:spcBef>
                <a:spcPts val="0"/>
              </a:spcBef>
              <a:spcAft>
                <a:spcPts val="0"/>
              </a:spcAft>
              <a:buClr>
                <a:srgbClr val="1F3751"/>
              </a:buClr>
              <a:buSzPts val="2100"/>
              <a:buNone/>
              <a:defRPr sz="2100">
                <a:solidFill>
                  <a:srgbClr val="1F3751"/>
                </a:solidFill>
              </a:defRPr>
            </a:lvl6pPr>
            <a:lvl7pPr lvl="6" algn="ctr">
              <a:lnSpc>
                <a:spcPct val="100000"/>
              </a:lnSpc>
              <a:spcBef>
                <a:spcPts val="0"/>
              </a:spcBef>
              <a:spcAft>
                <a:spcPts val="0"/>
              </a:spcAft>
              <a:buClr>
                <a:srgbClr val="1F3751"/>
              </a:buClr>
              <a:buSzPts val="2100"/>
              <a:buNone/>
              <a:defRPr sz="2100">
                <a:solidFill>
                  <a:srgbClr val="1F3751"/>
                </a:solidFill>
              </a:defRPr>
            </a:lvl7pPr>
            <a:lvl8pPr lvl="7" algn="ctr">
              <a:lnSpc>
                <a:spcPct val="100000"/>
              </a:lnSpc>
              <a:spcBef>
                <a:spcPts val="0"/>
              </a:spcBef>
              <a:spcAft>
                <a:spcPts val="0"/>
              </a:spcAft>
              <a:buClr>
                <a:srgbClr val="1F3751"/>
              </a:buClr>
              <a:buSzPts val="2100"/>
              <a:buNone/>
              <a:defRPr sz="2100">
                <a:solidFill>
                  <a:srgbClr val="1F3751"/>
                </a:solidFill>
              </a:defRPr>
            </a:lvl8pPr>
            <a:lvl9pPr lvl="8" algn="ctr">
              <a:lnSpc>
                <a:spcPct val="100000"/>
              </a:lnSpc>
              <a:spcBef>
                <a:spcPts val="0"/>
              </a:spcBef>
              <a:spcAft>
                <a:spcPts val="0"/>
              </a:spcAft>
              <a:buClr>
                <a:srgbClr val="1F3751"/>
              </a:buClr>
              <a:buSzPts val="2100"/>
              <a:buNone/>
              <a:defRPr sz="2100">
                <a:solidFill>
                  <a:srgbClr val="1F3751"/>
                </a:solidFill>
              </a:defRPr>
            </a:lvl9pPr>
          </a:lstStyle>
          <a:p>
            <a:endParaRPr/>
          </a:p>
        </p:txBody>
      </p:sp>
      <p:pic>
        <p:nvPicPr>
          <p:cNvPr id="537" name="Google Shape;537;p83"/>
          <p:cNvPicPr preferRelativeResize="0"/>
          <p:nvPr/>
        </p:nvPicPr>
        <p:blipFill>
          <a:blip r:embed="rId3">
            <a:alphaModFix/>
          </a:blip>
          <a:stretch>
            <a:fillRect/>
          </a:stretch>
        </p:blipFill>
        <p:spPr>
          <a:xfrm>
            <a:off x="6946475" y="713475"/>
            <a:ext cx="713624" cy="7932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only 1 1 1">
  <p:cSld name="TITLE_ONLY_1_1_1">
    <p:bg>
      <p:bgPr>
        <a:solidFill>
          <a:srgbClr val="FBAB19"/>
        </a:solidFill>
        <a:effectLst/>
      </p:bgPr>
    </p:bg>
    <p:spTree>
      <p:nvGrpSpPr>
        <p:cNvPr id="1" name="Shape 538"/>
        <p:cNvGrpSpPr/>
        <p:nvPr/>
      </p:nvGrpSpPr>
      <p:grpSpPr>
        <a:xfrm>
          <a:off x="0" y="0"/>
          <a:ext cx="0" cy="0"/>
          <a:chOff x="0" y="0"/>
          <a:chExt cx="0" cy="0"/>
        </a:xfrm>
      </p:grpSpPr>
      <p:pic>
        <p:nvPicPr>
          <p:cNvPr id="539" name="Google Shape;539;p84"/>
          <p:cNvPicPr preferRelativeResize="0"/>
          <p:nvPr/>
        </p:nvPicPr>
        <p:blipFill>
          <a:blip r:embed="rId2">
            <a:alphaModFix/>
          </a:blip>
          <a:stretch>
            <a:fillRect/>
          </a:stretch>
        </p:blipFill>
        <p:spPr>
          <a:xfrm>
            <a:off x="382650" y="152400"/>
            <a:ext cx="8378700" cy="4838699"/>
          </a:xfrm>
          <a:prstGeom prst="rect">
            <a:avLst/>
          </a:prstGeom>
          <a:noFill/>
          <a:ln>
            <a:noFill/>
          </a:ln>
        </p:spPr>
      </p:pic>
      <p:sp>
        <p:nvSpPr>
          <p:cNvPr id="540" name="Google Shape;540;p84"/>
          <p:cNvSpPr txBox="1">
            <a:spLocks noGrp="1"/>
          </p:cNvSpPr>
          <p:nvPr>
            <p:ph type="title"/>
          </p:nvPr>
        </p:nvSpPr>
        <p:spPr>
          <a:xfrm>
            <a:off x="1410375" y="948125"/>
            <a:ext cx="4785900" cy="558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41" name="Google Shape;541;p84"/>
          <p:cNvSpPr txBox="1">
            <a:spLocks noGrp="1"/>
          </p:cNvSpPr>
          <p:nvPr>
            <p:ph type="subTitle" idx="1"/>
          </p:nvPr>
        </p:nvSpPr>
        <p:spPr>
          <a:xfrm>
            <a:off x="1231575" y="1773700"/>
            <a:ext cx="6599100" cy="22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1F3751"/>
              </a:buClr>
              <a:buSzPts val="2100"/>
              <a:buFont typeface="Montserrat SemiBold"/>
              <a:buNone/>
              <a:defRPr sz="2100">
                <a:solidFill>
                  <a:srgbClr val="1F3751"/>
                </a:solidFill>
                <a:latin typeface="Montserrat SemiBold"/>
                <a:ea typeface="Montserrat SemiBold"/>
                <a:cs typeface="Montserrat SemiBold"/>
                <a:sym typeface="Montserrat SemiBold"/>
              </a:defRPr>
            </a:lvl1pPr>
            <a:lvl2pPr lvl="1" algn="ctr">
              <a:lnSpc>
                <a:spcPct val="100000"/>
              </a:lnSpc>
              <a:spcBef>
                <a:spcPts val="0"/>
              </a:spcBef>
              <a:spcAft>
                <a:spcPts val="0"/>
              </a:spcAft>
              <a:buClr>
                <a:srgbClr val="1F3751"/>
              </a:buClr>
              <a:buSzPts val="2100"/>
              <a:buNone/>
              <a:defRPr sz="2100">
                <a:solidFill>
                  <a:srgbClr val="1F3751"/>
                </a:solidFill>
              </a:defRPr>
            </a:lvl2pPr>
            <a:lvl3pPr lvl="2" algn="ctr">
              <a:lnSpc>
                <a:spcPct val="100000"/>
              </a:lnSpc>
              <a:spcBef>
                <a:spcPts val="0"/>
              </a:spcBef>
              <a:spcAft>
                <a:spcPts val="0"/>
              </a:spcAft>
              <a:buClr>
                <a:srgbClr val="1F3751"/>
              </a:buClr>
              <a:buSzPts val="2100"/>
              <a:buNone/>
              <a:defRPr sz="2100">
                <a:solidFill>
                  <a:srgbClr val="1F3751"/>
                </a:solidFill>
              </a:defRPr>
            </a:lvl3pPr>
            <a:lvl4pPr lvl="3" algn="ctr">
              <a:lnSpc>
                <a:spcPct val="100000"/>
              </a:lnSpc>
              <a:spcBef>
                <a:spcPts val="0"/>
              </a:spcBef>
              <a:spcAft>
                <a:spcPts val="0"/>
              </a:spcAft>
              <a:buClr>
                <a:srgbClr val="1F3751"/>
              </a:buClr>
              <a:buSzPts val="2100"/>
              <a:buNone/>
              <a:defRPr sz="2100">
                <a:solidFill>
                  <a:srgbClr val="1F3751"/>
                </a:solidFill>
              </a:defRPr>
            </a:lvl4pPr>
            <a:lvl5pPr lvl="4" algn="ctr">
              <a:lnSpc>
                <a:spcPct val="100000"/>
              </a:lnSpc>
              <a:spcBef>
                <a:spcPts val="0"/>
              </a:spcBef>
              <a:spcAft>
                <a:spcPts val="0"/>
              </a:spcAft>
              <a:buClr>
                <a:srgbClr val="1F3751"/>
              </a:buClr>
              <a:buSzPts val="2100"/>
              <a:buNone/>
              <a:defRPr sz="2100">
                <a:solidFill>
                  <a:srgbClr val="1F3751"/>
                </a:solidFill>
              </a:defRPr>
            </a:lvl5pPr>
            <a:lvl6pPr lvl="5" algn="ctr">
              <a:lnSpc>
                <a:spcPct val="100000"/>
              </a:lnSpc>
              <a:spcBef>
                <a:spcPts val="0"/>
              </a:spcBef>
              <a:spcAft>
                <a:spcPts val="0"/>
              </a:spcAft>
              <a:buClr>
                <a:srgbClr val="1F3751"/>
              </a:buClr>
              <a:buSzPts val="2100"/>
              <a:buNone/>
              <a:defRPr sz="2100">
                <a:solidFill>
                  <a:srgbClr val="1F3751"/>
                </a:solidFill>
              </a:defRPr>
            </a:lvl6pPr>
            <a:lvl7pPr lvl="6" algn="ctr">
              <a:lnSpc>
                <a:spcPct val="100000"/>
              </a:lnSpc>
              <a:spcBef>
                <a:spcPts val="0"/>
              </a:spcBef>
              <a:spcAft>
                <a:spcPts val="0"/>
              </a:spcAft>
              <a:buClr>
                <a:srgbClr val="1F3751"/>
              </a:buClr>
              <a:buSzPts val="2100"/>
              <a:buNone/>
              <a:defRPr sz="2100">
                <a:solidFill>
                  <a:srgbClr val="1F3751"/>
                </a:solidFill>
              </a:defRPr>
            </a:lvl7pPr>
            <a:lvl8pPr lvl="7" algn="ctr">
              <a:lnSpc>
                <a:spcPct val="100000"/>
              </a:lnSpc>
              <a:spcBef>
                <a:spcPts val="0"/>
              </a:spcBef>
              <a:spcAft>
                <a:spcPts val="0"/>
              </a:spcAft>
              <a:buClr>
                <a:srgbClr val="1F3751"/>
              </a:buClr>
              <a:buSzPts val="2100"/>
              <a:buNone/>
              <a:defRPr sz="2100">
                <a:solidFill>
                  <a:srgbClr val="1F3751"/>
                </a:solidFill>
              </a:defRPr>
            </a:lvl8pPr>
            <a:lvl9pPr lvl="8" algn="ctr">
              <a:lnSpc>
                <a:spcPct val="100000"/>
              </a:lnSpc>
              <a:spcBef>
                <a:spcPts val="0"/>
              </a:spcBef>
              <a:spcAft>
                <a:spcPts val="0"/>
              </a:spcAft>
              <a:buClr>
                <a:srgbClr val="1F3751"/>
              </a:buClr>
              <a:buSzPts val="2100"/>
              <a:buNone/>
              <a:defRPr sz="2100">
                <a:solidFill>
                  <a:srgbClr val="1F3751"/>
                </a:solidFill>
              </a:defRPr>
            </a:lvl9pPr>
          </a:lstStyle>
          <a:p>
            <a:endParaRPr/>
          </a:p>
        </p:txBody>
      </p:sp>
      <p:pic>
        <p:nvPicPr>
          <p:cNvPr id="542" name="Google Shape;542;p84"/>
          <p:cNvPicPr preferRelativeResize="0"/>
          <p:nvPr/>
        </p:nvPicPr>
        <p:blipFill>
          <a:blip r:embed="rId3">
            <a:alphaModFix/>
          </a:blip>
          <a:stretch>
            <a:fillRect/>
          </a:stretch>
        </p:blipFill>
        <p:spPr>
          <a:xfrm>
            <a:off x="6946475" y="713475"/>
            <a:ext cx="713624" cy="7932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3"/>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544"/>
        <p:cNvGrpSpPr/>
        <p:nvPr/>
      </p:nvGrpSpPr>
      <p:grpSpPr>
        <a:xfrm>
          <a:off x="0" y="0"/>
          <a:ext cx="0" cy="0"/>
          <a:chOff x="0" y="0"/>
          <a:chExt cx="0" cy="0"/>
        </a:xfrm>
      </p:grpSpPr>
      <p:pic>
        <p:nvPicPr>
          <p:cNvPr id="545" name="Google Shape;545;p86"/>
          <p:cNvPicPr preferRelativeResize="0"/>
          <p:nvPr/>
        </p:nvPicPr>
        <p:blipFill>
          <a:blip r:embed="rId2">
            <a:alphaModFix/>
          </a:blip>
          <a:stretch>
            <a:fillRect/>
          </a:stretch>
        </p:blipFill>
        <p:spPr>
          <a:xfrm>
            <a:off x="152400" y="152400"/>
            <a:ext cx="1955524" cy="2173700"/>
          </a:xfrm>
          <a:prstGeom prst="rect">
            <a:avLst/>
          </a:prstGeom>
          <a:noFill/>
          <a:ln>
            <a:noFill/>
          </a:ln>
        </p:spPr>
      </p:pic>
      <p:pic>
        <p:nvPicPr>
          <p:cNvPr id="546" name="Google Shape;546;p86"/>
          <p:cNvPicPr preferRelativeResize="0"/>
          <p:nvPr/>
        </p:nvPicPr>
        <p:blipFill>
          <a:blip r:embed="rId3">
            <a:alphaModFix/>
          </a:blip>
          <a:stretch>
            <a:fillRect/>
          </a:stretch>
        </p:blipFill>
        <p:spPr>
          <a:xfrm>
            <a:off x="2757225" y="192500"/>
            <a:ext cx="1883375" cy="2093499"/>
          </a:xfrm>
          <a:prstGeom prst="rect">
            <a:avLst/>
          </a:prstGeom>
          <a:noFill/>
          <a:ln>
            <a:noFill/>
          </a:ln>
        </p:spPr>
      </p:pic>
      <p:pic>
        <p:nvPicPr>
          <p:cNvPr id="547" name="Google Shape;547;p86"/>
          <p:cNvPicPr preferRelativeResize="0"/>
          <p:nvPr/>
        </p:nvPicPr>
        <p:blipFill>
          <a:blip r:embed="rId4">
            <a:alphaModFix/>
          </a:blip>
          <a:stretch>
            <a:fillRect/>
          </a:stretch>
        </p:blipFill>
        <p:spPr>
          <a:xfrm>
            <a:off x="5033225" y="326481"/>
            <a:ext cx="1642301" cy="1825525"/>
          </a:xfrm>
          <a:prstGeom prst="rect">
            <a:avLst/>
          </a:prstGeom>
          <a:noFill/>
          <a:ln>
            <a:noFill/>
          </a:ln>
        </p:spPr>
      </p:pic>
      <p:pic>
        <p:nvPicPr>
          <p:cNvPr id="548" name="Google Shape;548;p86"/>
          <p:cNvPicPr preferRelativeResize="0"/>
          <p:nvPr/>
        </p:nvPicPr>
        <p:blipFill>
          <a:blip r:embed="rId5">
            <a:alphaModFix/>
          </a:blip>
          <a:stretch>
            <a:fillRect/>
          </a:stretch>
        </p:blipFill>
        <p:spPr>
          <a:xfrm>
            <a:off x="6988775" y="152391"/>
            <a:ext cx="1955524" cy="2173708"/>
          </a:xfrm>
          <a:prstGeom prst="rect">
            <a:avLst/>
          </a:prstGeom>
          <a:noFill/>
          <a:ln>
            <a:noFill/>
          </a:ln>
        </p:spPr>
      </p:pic>
      <p:pic>
        <p:nvPicPr>
          <p:cNvPr id="549" name="Google Shape;549;p86"/>
          <p:cNvPicPr preferRelativeResize="0"/>
          <p:nvPr/>
        </p:nvPicPr>
        <p:blipFill>
          <a:blip r:embed="rId6">
            <a:alphaModFix/>
          </a:blip>
          <a:stretch>
            <a:fillRect/>
          </a:stretch>
        </p:blipFill>
        <p:spPr>
          <a:xfrm>
            <a:off x="152400" y="2777289"/>
            <a:ext cx="1883375" cy="2093487"/>
          </a:xfrm>
          <a:prstGeom prst="rect">
            <a:avLst/>
          </a:prstGeom>
          <a:noFill/>
          <a:ln>
            <a:noFill/>
          </a:ln>
        </p:spPr>
      </p:pic>
      <p:pic>
        <p:nvPicPr>
          <p:cNvPr id="550" name="Google Shape;550;p86"/>
          <p:cNvPicPr preferRelativeResize="0"/>
          <p:nvPr/>
        </p:nvPicPr>
        <p:blipFill>
          <a:blip r:embed="rId7">
            <a:alphaModFix/>
          </a:blip>
          <a:stretch>
            <a:fillRect/>
          </a:stretch>
        </p:blipFill>
        <p:spPr>
          <a:xfrm>
            <a:off x="2260325" y="2817414"/>
            <a:ext cx="1955524" cy="2173686"/>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lide" type="obj">
  <p:cSld name="OBJECT">
    <p:spTree>
      <p:nvGrpSpPr>
        <p:cNvPr id="1" name="Shape 551"/>
        <p:cNvGrpSpPr/>
        <p:nvPr/>
      </p:nvGrpSpPr>
      <p:grpSpPr>
        <a:xfrm>
          <a:off x="0" y="0"/>
          <a:ext cx="0" cy="0"/>
          <a:chOff x="0" y="0"/>
          <a:chExt cx="0" cy="0"/>
        </a:xfrm>
      </p:grpSpPr>
      <p:sp>
        <p:nvSpPr>
          <p:cNvPr id="552" name="Google Shape;552;p87"/>
          <p:cNvSpPr txBox="1">
            <a:spLocks noGrp="1"/>
          </p:cNvSpPr>
          <p:nvPr>
            <p:ph type="title"/>
          </p:nvPr>
        </p:nvSpPr>
        <p:spPr>
          <a:xfrm>
            <a:off x="628650" y="273844"/>
            <a:ext cx="7886700" cy="9942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1F527F"/>
              </a:buClr>
              <a:buSzPts val="3600"/>
              <a:buNone/>
              <a:defRPr sz="3600" i="0" u="none" strike="noStrike" cap="none">
                <a:solidFill>
                  <a:srgbClr val="1F527F"/>
                </a:solidFill>
              </a:defRPr>
            </a:lvl1pPr>
            <a:lvl2pPr lvl="1" indent="0">
              <a:spcBef>
                <a:spcPts val="0"/>
              </a:spcBef>
              <a:spcAft>
                <a:spcPts val="0"/>
              </a:spcAft>
              <a:buSzPts val="1400"/>
              <a:buFont typeface="Arial"/>
              <a:buNone/>
              <a:defRPr sz="1400"/>
            </a:lvl2pPr>
            <a:lvl3pPr lvl="2" indent="0">
              <a:spcBef>
                <a:spcPts val="0"/>
              </a:spcBef>
              <a:spcAft>
                <a:spcPts val="0"/>
              </a:spcAft>
              <a:buSzPts val="1400"/>
              <a:buFont typeface="Arial"/>
              <a:buNone/>
              <a:defRPr sz="1400"/>
            </a:lvl3pPr>
            <a:lvl4pPr lvl="3" indent="0">
              <a:spcBef>
                <a:spcPts val="0"/>
              </a:spcBef>
              <a:spcAft>
                <a:spcPts val="0"/>
              </a:spcAft>
              <a:buSzPts val="1400"/>
              <a:buFont typeface="Arial"/>
              <a:buNone/>
              <a:defRPr sz="1400"/>
            </a:lvl4pPr>
            <a:lvl5pPr lvl="4" indent="0">
              <a:spcBef>
                <a:spcPts val="0"/>
              </a:spcBef>
              <a:spcAft>
                <a:spcPts val="0"/>
              </a:spcAft>
              <a:buSzPts val="1400"/>
              <a:buFont typeface="Arial"/>
              <a:buNone/>
              <a:defRPr sz="1400"/>
            </a:lvl5pPr>
            <a:lvl6pPr lvl="5" indent="0">
              <a:spcBef>
                <a:spcPts val="0"/>
              </a:spcBef>
              <a:spcAft>
                <a:spcPts val="0"/>
              </a:spcAft>
              <a:buSzPts val="1400"/>
              <a:buFont typeface="Arial"/>
              <a:buNone/>
              <a:defRPr sz="1400"/>
            </a:lvl6pPr>
            <a:lvl7pPr lvl="6" indent="0">
              <a:spcBef>
                <a:spcPts val="0"/>
              </a:spcBef>
              <a:spcAft>
                <a:spcPts val="0"/>
              </a:spcAft>
              <a:buSzPts val="1400"/>
              <a:buFont typeface="Arial"/>
              <a:buNone/>
              <a:defRPr sz="1400"/>
            </a:lvl7pPr>
            <a:lvl8pPr lvl="7" indent="0">
              <a:spcBef>
                <a:spcPts val="0"/>
              </a:spcBef>
              <a:spcAft>
                <a:spcPts val="0"/>
              </a:spcAft>
              <a:buSzPts val="1400"/>
              <a:buFont typeface="Arial"/>
              <a:buNone/>
              <a:defRPr sz="1400"/>
            </a:lvl8pPr>
            <a:lvl9pPr lvl="8" indent="0">
              <a:spcBef>
                <a:spcPts val="0"/>
              </a:spcBef>
              <a:spcAft>
                <a:spcPts val="0"/>
              </a:spcAft>
              <a:buSzPts val="1400"/>
              <a:buFont typeface="Arial"/>
              <a:buNone/>
              <a:defRPr sz="1400"/>
            </a:lvl9pPr>
          </a:lstStyle>
          <a:p>
            <a:endParaRPr/>
          </a:p>
        </p:txBody>
      </p:sp>
      <p:sp>
        <p:nvSpPr>
          <p:cNvPr id="553" name="Google Shape;553;p87"/>
          <p:cNvSpPr txBox="1">
            <a:spLocks noGrp="1"/>
          </p:cNvSpPr>
          <p:nvPr>
            <p:ph type="body" id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lvl1pPr marL="457200" marR="0" lvl="0" indent="-361950" algn="l">
              <a:lnSpc>
                <a:spcPct val="90000"/>
              </a:lnSpc>
              <a:spcBef>
                <a:spcPts val="800"/>
              </a:spcBef>
              <a:spcAft>
                <a:spcPts val="0"/>
              </a:spcAft>
              <a:buClr>
                <a:srgbClr val="1F527F"/>
              </a:buClr>
              <a:buSzPts val="2100"/>
              <a:buChar char="▪"/>
              <a:defRPr sz="2100" i="0" u="none" strike="noStrike" cap="none">
                <a:solidFill>
                  <a:srgbClr val="1F527F"/>
                </a:solidFill>
              </a:defRPr>
            </a:lvl1pPr>
            <a:lvl2pPr marL="914400" marR="0" lvl="1" indent="-342900" algn="l">
              <a:lnSpc>
                <a:spcPct val="90000"/>
              </a:lnSpc>
              <a:spcBef>
                <a:spcPts val="400"/>
              </a:spcBef>
              <a:spcAft>
                <a:spcPts val="0"/>
              </a:spcAft>
              <a:buClr>
                <a:srgbClr val="1F527F"/>
              </a:buClr>
              <a:buSzPts val="1800"/>
              <a:buChar char="▪"/>
              <a:defRPr sz="1800" i="0" u="none" strike="noStrike" cap="none">
                <a:solidFill>
                  <a:srgbClr val="1F527F"/>
                </a:solidFill>
              </a:defRPr>
            </a:lvl2pPr>
            <a:lvl3pPr marL="1371600" marR="0" lvl="2" indent="-323850" algn="l">
              <a:lnSpc>
                <a:spcPct val="90000"/>
              </a:lnSpc>
              <a:spcBef>
                <a:spcPts val="400"/>
              </a:spcBef>
              <a:spcAft>
                <a:spcPts val="0"/>
              </a:spcAft>
              <a:buClr>
                <a:srgbClr val="1F527F"/>
              </a:buClr>
              <a:buSzPts val="1500"/>
              <a:buChar char="▪"/>
              <a:defRPr sz="1500" i="0" u="none" strike="noStrike" cap="none">
                <a:solidFill>
                  <a:srgbClr val="1F527F"/>
                </a:solidFill>
              </a:defRPr>
            </a:lvl3pPr>
            <a:lvl4pPr marL="1828800" marR="0" lvl="3" indent="-317500" algn="l">
              <a:lnSpc>
                <a:spcPct val="90000"/>
              </a:lnSpc>
              <a:spcBef>
                <a:spcPts val="400"/>
              </a:spcBef>
              <a:spcAft>
                <a:spcPts val="0"/>
              </a:spcAft>
              <a:buClr>
                <a:srgbClr val="1F527F"/>
              </a:buClr>
              <a:buSzPts val="1400"/>
              <a:buChar char="▪"/>
              <a:defRPr sz="1400" i="0" u="none" strike="noStrike" cap="none">
                <a:solidFill>
                  <a:srgbClr val="1F527F"/>
                </a:solidFill>
              </a:defRPr>
            </a:lvl4pPr>
            <a:lvl5pPr marL="2286000" marR="0" lvl="4" indent="-317500" algn="l">
              <a:lnSpc>
                <a:spcPct val="90000"/>
              </a:lnSpc>
              <a:spcBef>
                <a:spcPts val="400"/>
              </a:spcBef>
              <a:spcAft>
                <a:spcPts val="0"/>
              </a:spcAft>
              <a:buClr>
                <a:srgbClr val="1F527F"/>
              </a:buClr>
              <a:buSzPts val="1400"/>
              <a:buChar char="▪"/>
              <a:defRPr sz="1400" i="0" u="none" strike="noStrike" cap="none">
                <a:solidFill>
                  <a:srgbClr val="1F527F"/>
                </a:solidFill>
              </a:defRPr>
            </a:lvl5pPr>
            <a:lvl6pPr marL="2743200" marR="0" lvl="5" indent="-317500" algn="l">
              <a:lnSpc>
                <a:spcPct val="90000"/>
              </a:lnSpc>
              <a:spcBef>
                <a:spcPts val="400"/>
              </a:spcBef>
              <a:spcAft>
                <a:spcPts val="0"/>
              </a:spcAft>
              <a:buClr>
                <a:srgbClr val="1F527F"/>
              </a:buClr>
              <a:buSzPts val="1400"/>
              <a:buFont typeface="Montserrat"/>
              <a:buChar char="•"/>
              <a:defRPr sz="1400" i="0" u="none" strike="noStrike" cap="none">
                <a:solidFill>
                  <a:srgbClr val="1F527F"/>
                </a:solidFill>
                <a:latin typeface="Montserrat"/>
                <a:ea typeface="Montserrat"/>
                <a:cs typeface="Montserrat"/>
                <a:sym typeface="Montserrat"/>
              </a:defRPr>
            </a:lvl6pPr>
            <a:lvl7pPr marL="3200400" marR="0" lvl="6" indent="-317500" algn="l">
              <a:lnSpc>
                <a:spcPct val="90000"/>
              </a:lnSpc>
              <a:spcBef>
                <a:spcPts val="400"/>
              </a:spcBef>
              <a:spcAft>
                <a:spcPts val="0"/>
              </a:spcAft>
              <a:buClr>
                <a:srgbClr val="1F527F"/>
              </a:buClr>
              <a:buSzPts val="1400"/>
              <a:buChar char="•"/>
              <a:defRPr sz="1400" i="0" u="none" strike="noStrike" cap="none">
                <a:solidFill>
                  <a:srgbClr val="1F527F"/>
                </a:solidFill>
              </a:defRPr>
            </a:lvl7pPr>
            <a:lvl8pPr marL="3657600" marR="0" lvl="7" indent="-317500" algn="l">
              <a:lnSpc>
                <a:spcPct val="90000"/>
              </a:lnSpc>
              <a:spcBef>
                <a:spcPts val="400"/>
              </a:spcBef>
              <a:spcAft>
                <a:spcPts val="0"/>
              </a:spcAft>
              <a:buClr>
                <a:srgbClr val="1F527F"/>
              </a:buClr>
              <a:buSzPts val="1400"/>
              <a:buChar char="•"/>
              <a:defRPr sz="1400" i="0" u="none" strike="noStrike" cap="none">
                <a:solidFill>
                  <a:srgbClr val="1F527F"/>
                </a:solidFill>
              </a:defRPr>
            </a:lvl8pPr>
            <a:lvl9pPr marL="4114800" marR="0" lvl="8" indent="-317500" algn="l">
              <a:lnSpc>
                <a:spcPct val="90000"/>
              </a:lnSpc>
              <a:spcBef>
                <a:spcPts val="400"/>
              </a:spcBef>
              <a:spcAft>
                <a:spcPts val="0"/>
              </a:spcAft>
              <a:buClr>
                <a:srgbClr val="1F527F"/>
              </a:buClr>
              <a:buSzPts val="1400"/>
              <a:buChar char="•"/>
              <a:defRPr sz="1400" i="0" u="none" strike="noStrike" cap="none">
                <a:solidFill>
                  <a:srgbClr val="1F527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1. Title only">
  <p:cSld name="TITLE_ONLY_2">
    <p:spTree>
      <p:nvGrpSpPr>
        <p:cNvPr id="1" name="Shape 554"/>
        <p:cNvGrpSpPr/>
        <p:nvPr/>
      </p:nvGrpSpPr>
      <p:grpSpPr>
        <a:xfrm>
          <a:off x="0" y="0"/>
          <a:ext cx="0" cy="0"/>
          <a:chOff x="0" y="0"/>
          <a:chExt cx="0" cy="0"/>
        </a:xfrm>
      </p:grpSpPr>
      <p:sp>
        <p:nvSpPr>
          <p:cNvPr id="555" name="Google Shape;555;p88"/>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8. Breakout Debrief">
  <p:cSld name="SECTION_HEADER_2_2">
    <p:bg>
      <p:bgPr>
        <a:solidFill>
          <a:schemeClr val="accent4"/>
        </a:solidFill>
        <a:effectLst/>
      </p:bgPr>
    </p:bg>
    <p:spTree>
      <p:nvGrpSpPr>
        <p:cNvPr id="1" name="Shape 556"/>
        <p:cNvGrpSpPr/>
        <p:nvPr/>
      </p:nvGrpSpPr>
      <p:grpSpPr>
        <a:xfrm>
          <a:off x="0" y="0"/>
          <a:ext cx="0" cy="0"/>
          <a:chOff x="0" y="0"/>
          <a:chExt cx="0" cy="0"/>
        </a:xfrm>
      </p:grpSpPr>
      <p:sp>
        <p:nvSpPr>
          <p:cNvPr id="557" name="Google Shape;557;p89"/>
          <p:cNvSpPr/>
          <p:nvPr/>
        </p:nvSpPr>
        <p:spPr>
          <a:xfrm>
            <a:off x="4128900" y="0"/>
            <a:ext cx="50151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9"/>
          <p:cNvSpPr txBox="1">
            <a:spLocks noGrp="1"/>
          </p:cNvSpPr>
          <p:nvPr>
            <p:ph type="body" idx="1"/>
          </p:nvPr>
        </p:nvSpPr>
        <p:spPr>
          <a:xfrm>
            <a:off x="312800" y="678750"/>
            <a:ext cx="3450900" cy="3786000"/>
          </a:xfrm>
          <a:prstGeom prst="rect">
            <a:avLst/>
          </a:prstGeom>
          <a:noFill/>
          <a:ln>
            <a:noFill/>
          </a:ln>
        </p:spPr>
        <p:txBody>
          <a:bodyPr spcFirstLastPara="1" wrap="square" lIns="91425" tIns="91425" rIns="91425" bIns="91425" anchor="ctr" anchorCtr="0">
            <a:noAutofit/>
          </a:bodyPr>
          <a:lstStyle>
            <a:lvl1pPr marL="457200" lvl="0" indent="-355600">
              <a:spcBef>
                <a:spcPts val="0"/>
              </a:spcBef>
              <a:spcAft>
                <a:spcPts val="0"/>
              </a:spcAft>
              <a:buClr>
                <a:schemeClr val="dk1"/>
              </a:buClr>
              <a:buSzPts val="2000"/>
              <a:buAutoNum type="arabicPeriod"/>
              <a:defRPr sz="2000">
                <a:solidFill>
                  <a:schemeClr val="dk1"/>
                </a:solidFill>
              </a:defRPr>
            </a:lvl1pPr>
            <a:lvl2pPr marL="914400" lvl="1" indent="-317500">
              <a:spcBef>
                <a:spcPts val="2000"/>
              </a:spcBef>
              <a:spcAft>
                <a:spcPts val="0"/>
              </a:spcAft>
              <a:buClr>
                <a:schemeClr val="dk1"/>
              </a:buClr>
              <a:buSzPts val="1400"/>
              <a:buAutoNum type="alphaLcPeriod"/>
              <a:defRPr>
                <a:solidFill>
                  <a:schemeClr val="dk1"/>
                </a:solidFill>
              </a:defRPr>
            </a:lvl2pPr>
            <a:lvl3pPr marL="1371600" lvl="2" indent="-317500">
              <a:spcBef>
                <a:spcPts val="2000"/>
              </a:spcBef>
              <a:spcAft>
                <a:spcPts val="0"/>
              </a:spcAft>
              <a:buClr>
                <a:schemeClr val="dk1"/>
              </a:buClr>
              <a:buSzPts val="1400"/>
              <a:buAutoNum type="romanLcPeriod"/>
              <a:defRPr>
                <a:solidFill>
                  <a:schemeClr val="dk1"/>
                </a:solidFill>
              </a:defRPr>
            </a:lvl3pPr>
            <a:lvl4pPr marL="1828800" lvl="3" indent="-317500">
              <a:spcBef>
                <a:spcPts val="2000"/>
              </a:spcBef>
              <a:spcAft>
                <a:spcPts val="0"/>
              </a:spcAft>
              <a:buClr>
                <a:schemeClr val="dk1"/>
              </a:buClr>
              <a:buSzPts val="1400"/>
              <a:buAutoNum type="arabicPeriod"/>
              <a:defRPr>
                <a:solidFill>
                  <a:schemeClr val="dk1"/>
                </a:solidFill>
              </a:defRPr>
            </a:lvl4pPr>
            <a:lvl5pPr marL="2286000" lvl="4" indent="-317500">
              <a:spcBef>
                <a:spcPts val="2000"/>
              </a:spcBef>
              <a:spcAft>
                <a:spcPts val="0"/>
              </a:spcAft>
              <a:buClr>
                <a:schemeClr val="dk1"/>
              </a:buClr>
              <a:buSzPts val="1400"/>
              <a:buAutoNum type="alphaLcPeriod"/>
              <a:defRPr>
                <a:solidFill>
                  <a:schemeClr val="dk1"/>
                </a:solidFill>
              </a:defRPr>
            </a:lvl5pPr>
            <a:lvl6pPr marL="2743200" lvl="5" indent="-317500">
              <a:spcBef>
                <a:spcPts val="2000"/>
              </a:spcBef>
              <a:spcAft>
                <a:spcPts val="0"/>
              </a:spcAft>
              <a:buClr>
                <a:schemeClr val="dk1"/>
              </a:buClr>
              <a:buSzPts val="1400"/>
              <a:buAutoNum type="romanLcPeriod"/>
              <a:defRPr>
                <a:solidFill>
                  <a:schemeClr val="dk1"/>
                </a:solidFill>
              </a:defRPr>
            </a:lvl6pPr>
            <a:lvl7pPr marL="3200400" lvl="6" indent="-317500">
              <a:spcBef>
                <a:spcPts val="2000"/>
              </a:spcBef>
              <a:spcAft>
                <a:spcPts val="0"/>
              </a:spcAft>
              <a:buClr>
                <a:schemeClr val="dk1"/>
              </a:buClr>
              <a:buSzPts val="1400"/>
              <a:buAutoNum type="arabicPeriod"/>
              <a:defRPr>
                <a:solidFill>
                  <a:schemeClr val="dk1"/>
                </a:solidFill>
              </a:defRPr>
            </a:lvl7pPr>
            <a:lvl8pPr marL="3657600" lvl="7" indent="-317500">
              <a:spcBef>
                <a:spcPts val="2000"/>
              </a:spcBef>
              <a:spcAft>
                <a:spcPts val="0"/>
              </a:spcAft>
              <a:buClr>
                <a:schemeClr val="dk1"/>
              </a:buClr>
              <a:buSzPts val="1400"/>
              <a:buAutoNum type="alphaLcPeriod"/>
              <a:defRPr>
                <a:solidFill>
                  <a:schemeClr val="dk1"/>
                </a:solidFill>
              </a:defRPr>
            </a:lvl8pPr>
            <a:lvl9pPr marL="4114800" lvl="8" indent="-317500">
              <a:spcBef>
                <a:spcPts val="2000"/>
              </a:spcBef>
              <a:spcAft>
                <a:spcPts val="2000"/>
              </a:spcAft>
              <a:buClr>
                <a:schemeClr val="dk1"/>
              </a:buClr>
              <a:buSzPts val="1400"/>
              <a:buAutoNum type="romanLcPeriod"/>
              <a:defRPr>
                <a:solidFill>
                  <a:schemeClr val="dk1"/>
                </a:solidFill>
              </a:defRPr>
            </a:lvl9pPr>
          </a:lstStyle>
          <a:p>
            <a:endParaRPr/>
          </a:p>
        </p:txBody>
      </p:sp>
      <p:sp>
        <p:nvSpPr>
          <p:cNvPr id="559" name="Google Shape;559;p89"/>
          <p:cNvSpPr txBox="1"/>
          <p:nvPr/>
        </p:nvSpPr>
        <p:spPr>
          <a:xfrm>
            <a:off x="5307900" y="2367142"/>
            <a:ext cx="3376800" cy="4092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1000"/>
              </a:spcAft>
              <a:buNone/>
            </a:pPr>
            <a:r>
              <a:rPr lang="en" sz="4500">
                <a:solidFill>
                  <a:schemeClr val="dk2"/>
                </a:solidFill>
                <a:latin typeface="Open Sans ExtraBold"/>
                <a:ea typeface="Open Sans ExtraBold"/>
                <a:cs typeface="Open Sans ExtraBold"/>
                <a:sym typeface="Open Sans ExtraBold"/>
              </a:rPr>
              <a:t>debrief</a:t>
            </a:r>
            <a:endParaRPr sz="4500">
              <a:solidFill>
                <a:schemeClr val="dk2"/>
              </a:solidFill>
              <a:latin typeface="Open Sans ExtraBold"/>
              <a:ea typeface="Open Sans ExtraBold"/>
              <a:cs typeface="Open Sans ExtraBold"/>
              <a:sym typeface="Open Sans ExtraBold"/>
            </a:endParaRPr>
          </a:p>
        </p:txBody>
      </p:sp>
      <p:pic>
        <p:nvPicPr>
          <p:cNvPr id="560" name="Google Shape;560;p89"/>
          <p:cNvPicPr preferRelativeResize="0"/>
          <p:nvPr/>
        </p:nvPicPr>
        <p:blipFill>
          <a:blip r:embed="rId2">
            <a:alphaModFix/>
          </a:blip>
          <a:stretch>
            <a:fillRect/>
          </a:stretch>
        </p:blipFill>
        <p:spPr>
          <a:xfrm>
            <a:off x="8265504" y="4836078"/>
            <a:ext cx="831849" cy="2445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E.  Content Slides. Dark 6">
  <p:cSld name="BLANK_1_2_1_3_5">
    <p:spTree>
      <p:nvGrpSpPr>
        <p:cNvPr id="1" name="Shape 561"/>
        <p:cNvGrpSpPr/>
        <p:nvPr/>
      </p:nvGrpSpPr>
      <p:grpSpPr>
        <a:xfrm>
          <a:off x="0" y="0"/>
          <a:ext cx="0" cy="0"/>
          <a:chOff x="0" y="0"/>
          <a:chExt cx="0" cy="0"/>
        </a:xfrm>
      </p:grpSpPr>
      <p:sp>
        <p:nvSpPr>
          <p:cNvPr id="562" name="Google Shape;562;p90"/>
          <p:cNvSpPr/>
          <p:nvPr/>
        </p:nvSpPr>
        <p:spPr>
          <a:xfrm>
            <a:off x="-60125" y="-115200"/>
            <a:ext cx="9276000" cy="5325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563" name="Google Shape;563;p90"/>
          <p:cNvSpPr txBox="1">
            <a:spLocks noGrp="1"/>
          </p:cNvSpPr>
          <p:nvPr>
            <p:ph type="sldNum" idx="12"/>
          </p:nvPr>
        </p:nvSpPr>
        <p:spPr>
          <a:xfrm>
            <a:off x="8476488" y="4663440"/>
            <a:ext cx="548700" cy="393600"/>
          </a:xfrm>
          <a:prstGeom prst="rect">
            <a:avLst/>
          </a:prstGeom>
          <a:noFill/>
          <a:ln>
            <a:noFill/>
          </a:ln>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pic>
        <p:nvPicPr>
          <p:cNvPr id="564" name="Google Shape;564;p90"/>
          <p:cNvPicPr preferRelativeResize="0"/>
          <p:nvPr/>
        </p:nvPicPr>
        <p:blipFill>
          <a:blip r:embed="rId2">
            <a:alphaModFix/>
          </a:blip>
          <a:stretch>
            <a:fillRect/>
          </a:stretch>
        </p:blipFill>
        <p:spPr>
          <a:xfrm>
            <a:off x="7970225" y="4754991"/>
            <a:ext cx="437018" cy="187297"/>
          </a:xfrm>
          <a:prstGeom prst="rect">
            <a:avLst/>
          </a:prstGeom>
          <a:noFill/>
          <a:ln>
            <a:noFill/>
          </a:ln>
        </p:spPr>
      </p:pic>
      <p:pic>
        <p:nvPicPr>
          <p:cNvPr id="565" name="Google Shape;565;p90"/>
          <p:cNvPicPr preferRelativeResize="0"/>
          <p:nvPr/>
        </p:nvPicPr>
        <p:blipFill>
          <a:blip r:embed="rId3">
            <a:alphaModFix/>
          </a:blip>
          <a:stretch>
            <a:fillRect/>
          </a:stretch>
        </p:blipFill>
        <p:spPr>
          <a:xfrm>
            <a:off x="8509402" y="4726612"/>
            <a:ext cx="244048" cy="244055"/>
          </a:xfrm>
          <a:prstGeom prst="rect">
            <a:avLst/>
          </a:prstGeom>
          <a:noFill/>
          <a:ln>
            <a:noFill/>
          </a:ln>
        </p:spPr>
      </p:pic>
      <p:cxnSp>
        <p:nvCxnSpPr>
          <p:cNvPr id="566" name="Google Shape;566;p90"/>
          <p:cNvCxnSpPr/>
          <p:nvPr/>
        </p:nvCxnSpPr>
        <p:spPr>
          <a:xfrm>
            <a:off x="8458322" y="4726150"/>
            <a:ext cx="0" cy="268200"/>
          </a:xfrm>
          <a:prstGeom prst="straightConnector1">
            <a:avLst/>
          </a:prstGeom>
          <a:noFill/>
          <a:ln w="9525" cap="flat" cmpd="sng">
            <a:solidFill>
              <a:schemeClr val="lt1"/>
            </a:solidFill>
            <a:prstDash val="solid"/>
            <a:round/>
            <a:headEnd type="none" w="med" len="med"/>
            <a:tailEnd type="none" w="med" len="med"/>
          </a:ln>
        </p:spPr>
      </p:cxnSp>
      <p:graphicFrame>
        <p:nvGraphicFramePr>
          <p:cNvPr id="567" name="Google Shape;567;p90"/>
          <p:cNvGraphicFramePr/>
          <p:nvPr/>
        </p:nvGraphicFramePr>
        <p:xfrm>
          <a:off x="3620450" y="1617075"/>
          <a:ext cx="3000000" cy="3000000"/>
        </p:xfrm>
        <a:graphic>
          <a:graphicData uri="http://schemas.openxmlformats.org/drawingml/2006/table">
            <a:tbl>
              <a:tblPr>
                <a:noFill/>
                <a:tableStyleId>{4AA1B25C-FA29-4642-B063-2C4FF9512F50}</a:tableStyleId>
              </a:tblPr>
              <a:tblGrid>
                <a:gridCol w="1691925">
                  <a:extLst>
                    <a:ext uri="{9D8B030D-6E8A-4147-A177-3AD203B41FA5}">
                      <a16:colId xmlns:a16="http://schemas.microsoft.com/office/drawing/2014/main" val="20000"/>
                    </a:ext>
                  </a:extLst>
                </a:gridCol>
                <a:gridCol w="1710700">
                  <a:extLst>
                    <a:ext uri="{9D8B030D-6E8A-4147-A177-3AD203B41FA5}">
                      <a16:colId xmlns:a16="http://schemas.microsoft.com/office/drawing/2014/main" val="20001"/>
                    </a:ext>
                  </a:extLst>
                </a:gridCol>
                <a:gridCol w="1710700">
                  <a:extLst>
                    <a:ext uri="{9D8B030D-6E8A-4147-A177-3AD203B41FA5}">
                      <a16:colId xmlns:a16="http://schemas.microsoft.com/office/drawing/2014/main" val="20002"/>
                    </a:ext>
                  </a:extLst>
                </a:gridCol>
              </a:tblGrid>
              <a:tr h="2061725">
                <a:tc>
                  <a:txBody>
                    <a:bodyPr/>
                    <a:lstStyle/>
                    <a:p>
                      <a:pPr marL="0" lvl="0" indent="0" algn="l" rtl="0">
                        <a:spcBef>
                          <a:spcPts val="0"/>
                        </a:spcBef>
                        <a:spcAft>
                          <a:spcPts val="0"/>
                        </a:spcAft>
                        <a:buNone/>
                      </a:pPr>
                      <a:endParaRPr sz="1800" b="1">
                        <a:solidFill>
                          <a:srgbClr val="08388B"/>
                        </a:solidFill>
                        <a:latin typeface="Lora"/>
                        <a:ea typeface="Lora"/>
                        <a:cs typeface="Lora"/>
                        <a:sym typeface="Lora"/>
                      </a:endParaRPr>
                    </a:p>
                  </a:txBody>
                  <a:tcPr marL="154525" marR="154525" marT="154525" marB="154525">
                    <a:solidFill>
                      <a:srgbClr val="7EAFFF"/>
                    </a:solidFill>
                  </a:tcPr>
                </a:tc>
                <a:tc>
                  <a:txBody>
                    <a:bodyPr/>
                    <a:lstStyle/>
                    <a:p>
                      <a:pPr marL="0" lvl="0" indent="0" algn="l" rtl="0">
                        <a:spcBef>
                          <a:spcPts val="0"/>
                        </a:spcBef>
                        <a:spcAft>
                          <a:spcPts val="0"/>
                        </a:spcAft>
                        <a:buNone/>
                      </a:pPr>
                      <a:endParaRPr sz="1800" b="1">
                        <a:solidFill>
                          <a:srgbClr val="08388B"/>
                        </a:solidFill>
                        <a:latin typeface="Lora"/>
                        <a:ea typeface="Lora"/>
                        <a:cs typeface="Lora"/>
                        <a:sym typeface="Lora"/>
                      </a:endParaRPr>
                    </a:p>
                    <a:p>
                      <a:pPr marL="0" lvl="0" indent="0" algn="l" rtl="0">
                        <a:spcBef>
                          <a:spcPts val="0"/>
                        </a:spcBef>
                        <a:spcAft>
                          <a:spcPts val="0"/>
                        </a:spcAft>
                        <a:buNone/>
                      </a:pPr>
                      <a:endParaRPr sz="1800" b="1">
                        <a:solidFill>
                          <a:srgbClr val="FFFFFF"/>
                        </a:solidFill>
                        <a:latin typeface="Lora"/>
                        <a:ea typeface="Lora"/>
                        <a:cs typeface="Lora"/>
                        <a:sym typeface="Lora"/>
                      </a:endParaRPr>
                    </a:p>
                  </a:txBody>
                  <a:tcPr marL="154525" marR="154525" marT="154525" marB="154525">
                    <a:solidFill>
                      <a:srgbClr val="7EAFFF"/>
                    </a:solidFill>
                  </a:tcPr>
                </a:tc>
                <a:tc>
                  <a:txBody>
                    <a:bodyPr/>
                    <a:lstStyle/>
                    <a:p>
                      <a:pPr marL="0" lvl="0" indent="0" algn="l" rtl="0">
                        <a:spcBef>
                          <a:spcPts val="0"/>
                        </a:spcBef>
                        <a:spcAft>
                          <a:spcPts val="0"/>
                        </a:spcAft>
                        <a:buNone/>
                      </a:pPr>
                      <a:r>
                        <a:rPr lang="en" sz="1800" b="1">
                          <a:solidFill>
                            <a:srgbClr val="08388B"/>
                          </a:solidFill>
                          <a:latin typeface="Lora"/>
                          <a:ea typeface="Lora"/>
                          <a:cs typeface="Lora"/>
                          <a:sym typeface="Lora"/>
                        </a:rPr>
                        <a:t> </a:t>
                      </a:r>
                      <a:endParaRPr sz="1800" b="1">
                        <a:solidFill>
                          <a:srgbClr val="051838"/>
                        </a:solidFill>
                        <a:latin typeface="Lora"/>
                        <a:ea typeface="Lora"/>
                        <a:cs typeface="Lora"/>
                        <a:sym typeface="Lora"/>
                      </a:endParaRPr>
                    </a:p>
                    <a:p>
                      <a:pPr marL="0" lvl="0" indent="0" algn="l" rtl="0">
                        <a:spcBef>
                          <a:spcPts val="0"/>
                        </a:spcBef>
                        <a:spcAft>
                          <a:spcPts val="0"/>
                        </a:spcAft>
                        <a:buNone/>
                      </a:pPr>
                      <a:endParaRPr sz="1800" b="1">
                        <a:solidFill>
                          <a:srgbClr val="09388B"/>
                        </a:solidFill>
                        <a:latin typeface="Lora"/>
                        <a:ea typeface="Lora"/>
                        <a:cs typeface="Lora"/>
                        <a:sym typeface="Lora"/>
                      </a:endParaRPr>
                    </a:p>
                    <a:p>
                      <a:pPr marL="0" lvl="0" indent="0" algn="l" rtl="0">
                        <a:spcBef>
                          <a:spcPts val="0"/>
                        </a:spcBef>
                        <a:spcAft>
                          <a:spcPts val="0"/>
                        </a:spcAft>
                        <a:buClr>
                          <a:srgbClr val="000000"/>
                        </a:buClr>
                        <a:buSzPts val="1100"/>
                        <a:buFont typeface="Arial"/>
                        <a:buNone/>
                      </a:pPr>
                      <a:endParaRPr sz="1800" b="1">
                        <a:solidFill>
                          <a:srgbClr val="09388B"/>
                        </a:solidFill>
                        <a:latin typeface="Lora"/>
                        <a:ea typeface="Lora"/>
                        <a:cs typeface="Lora"/>
                        <a:sym typeface="Lora"/>
                      </a:endParaRPr>
                    </a:p>
                    <a:p>
                      <a:pPr marL="0" lvl="0" indent="0" algn="l" rtl="0">
                        <a:spcBef>
                          <a:spcPts val="0"/>
                        </a:spcBef>
                        <a:spcAft>
                          <a:spcPts val="0"/>
                        </a:spcAft>
                        <a:buNone/>
                      </a:pPr>
                      <a:endParaRPr sz="1800" b="1">
                        <a:solidFill>
                          <a:srgbClr val="051838"/>
                        </a:solidFill>
                        <a:latin typeface="Lora"/>
                        <a:ea typeface="Lora"/>
                        <a:cs typeface="Lora"/>
                        <a:sym typeface="Lora"/>
                      </a:endParaRPr>
                    </a:p>
                  </a:txBody>
                  <a:tcPr marL="154525" marR="154525" marT="154525" marB="154525">
                    <a:solidFill>
                      <a:srgbClr val="7EAFFF"/>
                    </a:solidFill>
                  </a:tcPr>
                </a:tc>
                <a:extLst>
                  <a:ext uri="{0D108BD9-81ED-4DB2-BD59-A6C34878D82A}">
                    <a16:rowId xmlns:a16="http://schemas.microsoft.com/office/drawing/2014/main" val="10000"/>
                  </a:ext>
                </a:extLst>
              </a:tr>
            </a:tbl>
          </a:graphicData>
        </a:graphic>
      </p:graphicFrame>
      <p:sp>
        <p:nvSpPr>
          <p:cNvPr id="568" name="Google Shape;568;p90"/>
          <p:cNvSpPr txBox="1">
            <a:spLocks noGrp="1"/>
          </p:cNvSpPr>
          <p:nvPr>
            <p:ph type="title"/>
          </p:nvPr>
        </p:nvSpPr>
        <p:spPr>
          <a:xfrm>
            <a:off x="369350" y="931000"/>
            <a:ext cx="2564700" cy="516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69" name="Google Shape;569;p90"/>
          <p:cNvSpPr txBox="1">
            <a:spLocks noGrp="1"/>
          </p:cNvSpPr>
          <p:nvPr>
            <p:ph type="body" idx="1"/>
          </p:nvPr>
        </p:nvSpPr>
        <p:spPr>
          <a:xfrm>
            <a:off x="379475" y="1503325"/>
            <a:ext cx="2564700" cy="1996200"/>
          </a:xfrm>
          <a:prstGeom prst="rect">
            <a:avLst/>
          </a:prstGeom>
          <a:solidFill>
            <a:srgbClr val="041838"/>
          </a:solidFill>
          <a:ln>
            <a:noFill/>
          </a:ln>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b="1">
                <a:solidFill>
                  <a:schemeClr val="lt1"/>
                </a:solidFill>
              </a:defRPr>
            </a:lvl1pPr>
            <a:lvl2pPr marL="914400" lvl="1" indent="-317500">
              <a:spcBef>
                <a:spcPts val="0"/>
              </a:spcBef>
              <a:spcAft>
                <a:spcPts val="0"/>
              </a:spcAft>
              <a:buClr>
                <a:schemeClr val="lt1"/>
              </a:buClr>
              <a:buSzPts val="1400"/>
              <a:buChar char="○"/>
              <a:defRPr b="1">
                <a:solidFill>
                  <a:schemeClr val="lt1"/>
                </a:solidFill>
              </a:defRPr>
            </a:lvl2pPr>
            <a:lvl3pPr marL="1371600" lvl="2" indent="-317500">
              <a:spcBef>
                <a:spcPts val="0"/>
              </a:spcBef>
              <a:spcAft>
                <a:spcPts val="0"/>
              </a:spcAft>
              <a:buClr>
                <a:schemeClr val="lt1"/>
              </a:buClr>
              <a:buSzPts val="1400"/>
              <a:buChar char="■"/>
              <a:defRPr b="1">
                <a:solidFill>
                  <a:schemeClr val="lt1"/>
                </a:solidFill>
              </a:defRPr>
            </a:lvl3pPr>
            <a:lvl4pPr marL="1828800" lvl="3" indent="-317500">
              <a:spcBef>
                <a:spcPts val="0"/>
              </a:spcBef>
              <a:spcAft>
                <a:spcPts val="0"/>
              </a:spcAft>
              <a:buClr>
                <a:schemeClr val="lt1"/>
              </a:buClr>
              <a:buSzPts val="1400"/>
              <a:buChar char="●"/>
              <a:defRPr b="1">
                <a:solidFill>
                  <a:schemeClr val="lt1"/>
                </a:solidFill>
              </a:defRPr>
            </a:lvl4pPr>
            <a:lvl5pPr marL="2286000" lvl="4" indent="-317500">
              <a:spcBef>
                <a:spcPts val="0"/>
              </a:spcBef>
              <a:spcAft>
                <a:spcPts val="0"/>
              </a:spcAft>
              <a:buClr>
                <a:schemeClr val="lt1"/>
              </a:buClr>
              <a:buSzPts val="1400"/>
              <a:buChar char="○"/>
              <a:defRPr b="1">
                <a:solidFill>
                  <a:schemeClr val="lt1"/>
                </a:solidFill>
              </a:defRPr>
            </a:lvl5pPr>
            <a:lvl6pPr marL="2743200" lvl="5" indent="-317500">
              <a:spcBef>
                <a:spcPts val="0"/>
              </a:spcBef>
              <a:spcAft>
                <a:spcPts val="0"/>
              </a:spcAft>
              <a:buClr>
                <a:schemeClr val="lt1"/>
              </a:buClr>
              <a:buSzPts val="1400"/>
              <a:buChar char="■"/>
              <a:defRPr b="1">
                <a:solidFill>
                  <a:schemeClr val="lt1"/>
                </a:solidFill>
              </a:defRPr>
            </a:lvl6pPr>
            <a:lvl7pPr marL="3200400" lvl="6" indent="-317500">
              <a:spcBef>
                <a:spcPts val="0"/>
              </a:spcBef>
              <a:spcAft>
                <a:spcPts val="0"/>
              </a:spcAft>
              <a:buClr>
                <a:schemeClr val="lt1"/>
              </a:buClr>
              <a:buSzPts val="1400"/>
              <a:buChar char="●"/>
              <a:defRPr b="1">
                <a:solidFill>
                  <a:schemeClr val="lt1"/>
                </a:solidFill>
              </a:defRPr>
            </a:lvl7pPr>
            <a:lvl8pPr marL="3657600" lvl="7" indent="-317500">
              <a:spcBef>
                <a:spcPts val="0"/>
              </a:spcBef>
              <a:spcAft>
                <a:spcPts val="0"/>
              </a:spcAft>
              <a:buClr>
                <a:schemeClr val="lt1"/>
              </a:buClr>
              <a:buSzPts val="1400"/>
              <a:buChar char="○"/>
              <a:defRPr b="1">
                <a:solidFill>
                  <a:schemeClr val="lt1"/>
                </a:solidFill>
              </a:defRPr>
            </a:lvl8pPr>
            <a:lvl9pPr marL="4114800" lvl="8" indent="-317500">
              <a:spcBef>
                <a:spcPts val="0"/>
              </a:spcBef>
              <a:spcAft>
                <a:spcPts val="0"/>
              </a:spcAft>
              <a:buClr>
                <a:schemeClr val="lt1"/>
              </a:buClr>
              <a:buSzPts val="1400"/>
              <a:buChar char="■"/>
              <a:defRPr b="1">
                <a:solidFill>
                  <a:schemeClr val="lt1"/>
                </a:solidFill>
              </a:defRPr>
            </a:lvl9pPr>
          </a:lstStyle>
          <a:p>
            <a:endParaRPr/>
          </a:p>
        </p:txBody>
      </p:sp>
      <p:sp>
        <p:nvSpPr>
          <p:cNvPr id="570" name="Google Shape;570;p90"/>
          <p:cNvSpPr txBox="1">
            <a:spLocks noGrp="1"/>
          </p:cNvSpPr>
          <p:nvPr>
            <p:ph type="title" idx="2"/>
          </p:nvPr>
        </p:nvSpPr>
        <p:spPr>
          <a:xfrm>
            <a:off x="3672700" y="1671000"/>
            <a:ext cx="1601100" cy="516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9388B"/>
              </a:buClr>
              <a:buSzPts val="1400"/>
              <a:buNone/>
              <a:defRPr>
                <a:solidFill>
                  <a:srgbClr val="09388B"/>
                </a:solidFill>
              </a:defRPr>
            </a:lvl1pPr>
            <a:lvl2pPr lvl="1">
              <a:spcBef>
                <a:spcPts val="0"/>
              </a:spcBef>
              <a:spcAft>
                <a:spcPts val="0"/>
              </a:spcAft>
              <a:buClr>
                <a:srgbClr val="09388B"/>
              </a:buClr>
              <a:buSzPts val="1400"/>
              <a:buNone/>
              <a:defRPr>
                <a:solidFill>
                  <a:srgbClr val="09388B"/>
                </a:solidFill>
              </a:defRPr>
            </a:lvl2pPr>
            <a:lvl3pPr lvl="2">
              <a:spcBef>
                <a:spcPts val="0"/>
              </a:spcBef>
              <a:spcAft>
                <a:spcPts val="0"/>
              </a:spcAft>
              <a:buClr>
                <a:srgbClr val="09388B"/>
              </a:buClr>
              <a:buSzPts val="1400"/>
              <a:buNone/>
              <a:defRPr>
                <a:solidFill>
                  <a:srgbClr val="09388B"/>
                </a:solidFill>
              </a:defRPr>
            </a:lvl3pPr>
            <a:lvl4pPr lvl="3">
              <a:spcBef>
                <a:spcPts val="0"/>
              </a:spcBef>
              <a:spcAft>
                <a:spcPts val="0"/>
              </a:spcAft>
              <a:buClr>
                <a:srgbClr val="09388B"/>
              </a:buClr>
              <a:buSzPts val="1400"/>
              <a:buNone/>
              <a:defRPr>
                <a:solidFill>
                  <a:srgbClr val="09388B"/>
                </a:solidFill>
              </a:defRPr>
            </a:lvl4pPr>
            <a:lvl5pPr lvl="4">
              <a:spcBef>
                <a:spcPts val="0"/>
              </a:spcBef>
              <a:spcAft>
                <a:spcPts val="0"/>
              </a:spcAft>
              <a:buClr>
                <a:srgbClr val="09388B"/>
              </a:buClr>
              <a:buSzPts val="1400"/>
              <a:buNone/>
              <a:defRPr>
                <a:solidFill>
                  <a:srgbClr val="09388B"/>
                </a:solidFill>
              </a:defRPr>
            </a:lvl5pPr>
            <a:lvl6pPr lvl="5">
              <a:spcBef>
                <a:spcPts val="0"/>
              </a:spcBef>
              <a:spcAft>
                <a:spcPts val="0"/>
              </a:spcAft>
              <a:buClr>
                <a:srgbClr val="09388B"/>
              </a:buClr>
              <a:buSzPts val="1400"/>
              <a:buNone/>
              <a:defRPr>
                <a:solidFill>
                  <a:srgbClr val="09388B"/>
                </a:solidFill>
              </a:defRPr>
            </a:lvl6pPr>
            <a:lvl7pPr lvl="6">
              <a:spcBef>
                <a:spcPts val="0"/>
              </a:spcBef>
              <a:spcAft>
                <a:spcPts val="0"/>
              </a:spcAft>
              <a:buClr>
                <a:srgbClr val="09388B"/>
              </a:buClr>
              <a:buSzPts val="1400"/>
              <a:buNone/>
              <a:defRPr>
                <a:solidFill>
                  <a:srgbClr val="09388B"/>
                </a:solidFill>
              </a:defRPr>
            </a:lvl7pPr>
            <a:lvl8pPr lvl="7">
              <a:spcBef>
                <a:spcPts val="0"/>
              </a:spcBef>
              <a:spcAft>
                <a:spcPts val="0"/>
              </a:spcAft>
              <a:buClr>
                <a:srgbClr val="09388B"/>
              </a:buClr>
              <a:buSzPts val="1400"/>
              <a:buNone/>
              <a:defRPr>
                <a:solidFill>
                  <a:srgbClr val="09388B"/>
                </a:solidFill>
              </a:defRPr>
            </a:lvl8pPr>
            <a:lvl9pPr lvl="8">
              <a:spcBef>
                <a:spcPts val="0"/>
              </a:spcBef>
              <a:spcAft>
                <a:spcPts val="0"/>
              </a:spcAft>
              <a:buClr>
                <a:srgbClr val="09388B"/>
              </a:buClr>
              <a:buSzPts val="1400"/>
              <a:buNone/>
              <a:defRPr>
                <a:solidFill>
                  <a:srgbClr val="09388B"/>
                </a:solidFill>
              </a:defRPr>
            </a:lvl9pPr>
          </a:lstStyle>
          <a:p>
            <a:endParaRPr/>
          </a:p>
        </p:txBody>
      </p:sp>
      <p:sp>
        <p:nvSpPr>
          <p:cNvPr id="571" name="Google Shape;571;p90"/>
          <p:cNvSpPr txBox="1">
            <a:spLocks noGrp="1"/>
          </p:cNvSpPr>
          <p:nvPr>
            <p:ph type="title" idx="3"/>
          </p:nvPr>
        </p:nvSpPr>
        <p:spPr>
          <a:xfrm>
            <a:off x="5376563" y="1671000"/>
            <a:ext cx="1601100" cy="516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9388B"/>
              </a:buClr>
              <a:buSzPts val="1400"/>
              <a:buNone/>
              <a:defRPr>
                <a:solidFill>
                  <a:srgbClr val="09388B"/>
                </a:solidFill>
              </a:defRPr>
            </a:lvl1pPr>
            <a:lvl2pPr lvl="1">
              <a:spcBef>
                <a:spcPts val="0"/>
              </a:spcBef>
              <a:spcAft>
                <a:spcPts val="0"/>
              </a:spcAft>
              <a:buClr>
                <a:srgbClr val="09388B"/>
              </a:buClr>
              <a:buSzPts val="1400"/>
              <a:buNone/>
              <a:defRPr>
                <a:solidFill>
                  <a:srgbClr val="09388B"/>
                </a:solidFill>
              </a:defRPr>
            </a:lvl2pPr>
            <a:lvl3pPr lvl="2">
              <a:spcBef>
                <a:spcPts val="0"/>
              </a:spcBef>
              <a:spcAft>
                <a:spcPts val="0"/>
              </a:spcAft>
              <a:buClr>
                <a:srgbClr val="09388B"/>
              </a:buClr>
              <a:buSzPts val="1400"/>
              <a:buNone/>
              <a:defRPr>
                <a:solidFill>
                  <a:srgbClr val="09388B"/>
                </a:solidFill>
              </a:defRPr>
            </a:lvl3pPr>
            <a:lvl4pPr lvl="3">
              <a:spcBef>
                <a:spcPts val="0"/>
              </a:spcBef>
              <a:spcAft>
                <a:spcPts val="0"/>
              </a:spcAft>
              <a:buClr>
                <a:srgbClr val="09388B"/>
              </a:buClr>
              <a:buSzPts val="1400"/>
              <a:buNone/>
              <a:defRPr>
                <a:solidFill>
                  <a:srgbClr val="09388B"/>
                </a:solidFill>
              </a:defRPr>
            </a:lvl4pPr>
            <a:lvl5pPr lvl="4">
              <a:spcBef>
                <a:spcPts val="0"/>
              </a:spcBef>
              <a:spcAft>
                <a:spcPts val="0"/>
              </a:spcAft>
              <a:buClr>
                <a:srgbClr val="09388B"/>
              </a:buClr>
              <a:buSzPts val="1400"/>
              <a:buNone/>
              <a:defRPr>
                <a:solidFill>
                  <a:srgbClr val="09388B"/>
                </a:solidFill>
              </a:defRPr>
            </a:lvl5pPr>
            <a:lvl6pPr lvl="5">
              <a:spcBef>
                <a:spcPts val="0"/>
              </a:spcBef>
              <a:spcAft>
                <a:spcPts val="0"/>
              </a:spcAft>
              <a:buClr>
                <a:srgbClr val="09388B"/>
              </a:buClr>
              <a:buSzPts val="1400"/>
              <a:buNone/>
              <a:defRPr>
                <a:solidFill>
                  <a:srgbClr val="09388B"/>
                </a:solidFill>
              </a:defRPr>
            </a:lvl6pPr>
            <a:lvl7pPr lvl="6">
              <a:spcBef>
                <a:spcPts val="0"/>
              </a:spcBef>
              <a:spcAft>
                <a:spcPts val="0"/>
              </a:spcAft>
              <a:buClr>
                <a:srgbClr val="09388B"/>
              </a:buClr>
              <a:buSzPts val="1400"/>
              <a:buNone/>
              <a:defRPr>
                <a:solidFill>
                  <a:srgbClr val="09388B"/>
                </a:solidFill>
              </a:defRPr>
            </a:lvl7pPr>
            <a:lvl8pPr lvl="7">
              <a:spcBef>
                <a:spcPts val="0"/>
              </a:spcBef>
              <a:spcAft>
                <a:spcPts val="0"/>
              </a:spcAft>
              <a:buClr>
                <a:srgbClr val="09388B"/>
              </a:buClr>
              <a:buSzPts val="1400"/>
              <a:buNone/>
              <a:defRPr>
                <a:solidFill>
                  <a:srgbClr val="09388B"/>
                </a:solidFill>
              </a:defRPr>
            </a:lvl8pPr>
            <a:lvl9pPr lvl="8">
              <a:spcBef>
                <a:spcPts val="0"/>
              </a:spcBef>
              <a:spcAft>
                <a:spcPts val="0"/>
              </a:spcAft>
              <a:buClr>
                <a:srgbClr val="09388B"/>
              </a:buClr>
              <a:buSzPts val="1400"/>
              <a:buNone/>
              <a:defRPr>
                <a:solidFill>
                  <a:srgbClr val="09388B"/>
                </a:solidFill>
              </a:defRPr>
            </a:lvl9pPr>
          </a:lstStyle>
          <a:p>
            <a:endParaRPr/>
          </a:p>
        </p:txBody>
      </p:sp>
      <p:sp>
        <p:nvSpPr>
          <p:cNvPr id="572" name="Google Shape;572;p90"/>
          <p:cNvSpPr txBox="1">
            <a:spLocks noGrp="1"/>
          </p:cNvSpPr>
          <p:nvPr>
            <p:ph type="title" idx="4"/>
          </p:nvPr>
        </p:nvSpPr>
        <p:spPr>
          <a:xfrm>
            <a:off x="7080450" y="1671000"/>
            <a:ext cx="1601100" cy="516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9388B"/>
              </a:buClr>
              <a:buSzPts val="1400"/>
              <a:buNone/>
              <a:defRPr>
                <a:solidFill>
                  <a:srgbClr val="09388B"/>
                </a:solidFill>
              </a:defRPr>
            </a:lvl1pPr>
            <a:lvl2pPr lvl="1">
              <a:spcBef>
                <a:spcPts val="0"/>
              </a:spcBef>
              <a:spcAft>
                <a:spcPts val="0"/>
              </a:spcAft>
              <a:buClr>
                <a:srgbClr val="09388B"/>
              </a:buClr>
              <a:buSzPts val="1400"/>
              <a:buNone/>
              <a:defRPr>
                <a:solidFill>
                  <a:srgbClr val="09388B"/>
                </a:solidFill>
              </a:defRPr>
            </a:lvl2pPr>
            <a:lvl3pPr lvl="2">
              <a:spcBef>
                <a:spcPts val="0"/>
              </a:spcBef>
              <a:spcAft>
                <a:spcPts val="0"/>
              </a:spcAft>
              <a:buClr>
                <a:srgbClr val="09388B"/>
              </a:buClr>
              <a:buSzPts val="1400"/>
              <a:buNone/>
              <a:defRPr>
                <a:solidFill>
                  <a:srgbClr val="09388B"/>
                </a:solidFill>
              </a:defRPr>
            </a:lvl3pPr>
            <a:lvl4pPr lvl="3">
              <a:spcBef>
                <a:spcPts val="0"/>
              </a:spcBef>
              <a:spcAft>
                <a:spcPts val="0"/>
              </a:spcAft>
              <a:buClr>
                <a:srgbClr val="09388B"/>
              </a:buClr>
              <a:buSzPts val="1400"/>
              <a:buNone/>
              <a:defRPr>
                <a:solidFill>
                  <a:srgbClr val="09388B"/>
                </a:solidFill>
              </a:defRPr>
            </a:lvl4pPr>
            <a:lvl5pPr lvl="4">
              <a:spcBef>
                <a:spcPts val="0"/>
              </a:spcBef>
              <a:spcAft>
                <a:spcPts val="0"/>
              </a:spcAft>
              <a:buClr>
                <a:srgbClr val="09388B"/>
              </a:buClr>
              <a:buSzPts val="1400"/>
              <a:buNone/>
              <a:defRPr>
                <a:solidFill>
                  <a:srgbClr val="09388B"/>
                </a:solidFill>
              </a:defRPr>
            </a:lvl5pPr>
            <a:lvl6pPr lvl="5">
              <a:spcBef>
                <a:spcPts val="0"/>
              </a:spcBef>
              <a:spcAft>
                <a:spcPts val="0"/>
              </a:spcAft>
              <a:buClr>
                <a:srgbClr val="09388B"/>
              </a:buClr>
              <a:buSzPts val="1400"/>
              <a:buNone/>
              <a:defRPr>
                <a:solidFill>
                  <a:srgbClr val="09388B"/>
                </a:solidFill>
              </a:defRPr>
            </a:lvl6pPr>
            <a:lvl7pPr lvl="6">
              <a:spcBef>
                <a:spcPts val="0"/>
              </a:spcBef>
              <a:spcAft>
                <a:spcPts val="0"/>
              </a:spcAft>
              <a:buClr>
                <a:srgbClr val="09388B"/>
              </a:buClr>
              <a:buSzPts val="1400"/>
              <a:buNone/>
              <a:defRPr>
                <a:solidFill>
                  <a:srgbClr val="09388B"/>
                </a:solidFill>
              </a:defRPr>
            </a:lvl7pPr>
            <a:lvl8pPr lvl="7">
              <a:spcBef>
                <a:spcPts val="0"/>
              </a:spcBef>
              <a:spcAft>
                <a:spcPts val="0"/>
              </a:spcAft>
              <a:buClr>
                <a:srgbClr val="09388B"/>
              </a:buClr>
              <a:buSzPts val="1400"/>
              <a:buNone/>
              <a:defRPr>
                <a:solidFill>
                  <a:srgbClr val="09388B"/>
                </a:solidFill>
              </a:defRPr>
            </a:lvl8pPr>
            <a:lvl9pPr lvl="8">
              <a:spcBef>
                <a:spcPts val="0"/>
              </a:spcBef>
              <a:spcAft>
                <a:spcPts val="0"/>
              </a:spcAft>
              <a:buClr>
                <a:srgbClr val="09388B"/>
              </a:buClr>
              <a:buSzPts val="1400"/>
              <a:buNone/>
              <a:defRPr>
                <a:solidFill>
                  <a:srgbClr val="09388B"/>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1">
  <p:cSld name="Title_1">
    <p:spTree>
      <p:nvGrpSpPr>
        <p:cNvPr id="1" name="Shape 573"/>
        <p:cNvGrpSpPr/>
        <p:nvPr/>
      </p:nvGrpSpPr>
      <p:grpSpPr>
        <a:xfrm>
          <a:off x="0" y="0"/>
          <a:ext cx="0" cy="0"/>
          <a:chOff x="0" y="0"/>
          <a:chExt cx="0" cy="0"/>
        </a:xfrm>
      </p:grpSpPr>
      <p:sp>
        <p:nvSpPr>
          <p:cNvPr id="574" name="Google Shape;574;p91"/>
          <p:cNvSpPr txBox="1">
            <a:spLocks noGrp="1"/>
          </p:cNvSpPr>
          <p:nvPr>
            <p:ph type="title"/>
          </p:nvPr>
        </p:nvSpPr>
        <p:spPr>
          <a:xfrm>
            <a:off x="685800" y="521208"/>
            <a:ext cx="7772400" cy="286200"/>
          </a:xfrm>
          <a:prstGeom prst="rect">
            <a:avLst/>
          </a:prstGeom>
          <a:noFill/>
          <a:ln>
            <a:noFill/>
          </a:ln>
        </p:spPr>
        <p:txBody>
          <a:bodyPr spcFirstLastPara="1" wrap="square" lIns="0" tIns="34275" rIns="68575" bIns="0" anchor="t" anchorCtr="0">
            <a:noAutofit/>
          </a:bodyPr>
          <a:lstStyle>
            <a:lvl1pPr lvl="0" algn="l">
              <a:lnSpc>
                <a:spcPct val="80000"/>
              </a:lnSpc>
              <a:spcBef>
                <a:spcPts val="0"/>
              </a:spcBef>
              <a:spcAft>
                <a:spcPts val="0"/>
              </a:spcAft>
              <a:buClr>
                <a:schemeClr val="dk1"/>
              </a:buClr>
              <a:buSzPts val="14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6">
  <p:cSld name="TITLE_6">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t="2411" b="13256"/>
          <a:stretch/>
        </p:blipFill>
        <p:spPr>
          <a:xfrm>
            <a:off x="0" y="0"/>
            <a:ext cx="9144003" cy="5143501"/>
          </a:xfrm>
          <a:prstGeom prst="rect">
            <a:avLst/>
          </a:prstGeom>
          <a:noFill/>
          <a:ln>
            <a:noFill/>
          </a:ln>
        </p:spPr>
      </p:pic>
      <p:sp>
        <p:nvSpPr>
          <p:cNvPr id="70" name="Google Shape;70;p10"/>
          <p:cNvSpPr txBox="1">
            <a:spLocks noGrp="1"/>
          </p:cNvSpPr>
          <p:nvPr>
            <p:ph type="ctrTitle"/>
          </p:nvPr>
        </p:nvSpPr>
        <p:spPr>
          <a:xfrm>
            <a:off x="1098157" y="812900"/>
            <a:ext cx="6947700" cy="2052600"/>
          </a:xfrm>
          <a:prstGeom prst="rect">
            <a:avLst/>
          </a:prstGeom>
          <a:solidFill>
            <a:srgbClr val="FFFFFF">
              <a:alpha val="90000"/>
            </a:srgbClr>
          </a:solidFill>
        </p:spPr>
        <p:txBody>
          <a:bodyPr spcFirstLastPara="1" wrap="square" lIns="91425" tIns="91425" rIns="91425" bIns="91425" anchor="t" anchorCtr="0">
            <a:normAutofit/>
          </a:bodyPr>
          <a:lstStyle>
            <a:lvl1pPr lvl="0" algn="ctr" rtl="0">
              <a:spcBef>
                <a:spcPts val="0"/>
              </a:spcBef>
              <a:spcAft>
                <a:spcPts val="0"/>
              </a:spcAft>
              <a:buSzPts val="3200"/>
              <a:buNone/>
              <a:defRPr sz="32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71" name="Google Shape;71;p10"/>
          <p:cNvSpPr txBox="1">
            <a:spLocks noGrp="1"/>
          </p:cNvSpPr>
          <p:nvPr>
            <p:ph type="subTitle" idx="1"/>
          </p:nvPr>
        </p:nvSpPr>
        <p:spPr>
          <a:xfrm>
            <a:off x="1098151" y="2140450"/>
            <a:ext cx="6947700" cy="792600"/>
          </a:xfrm>
          <a:prstGeom prst="rect">
            <a:avLst/>
          </a:prstGeom>
        </p:spPr>
        <p:txBody>
          <a:bodyPr spcFirstLastPara="1" wrap="square" lIns="91425" tIns="91425" rIns="91425" bIns="91425" anchor="t" anchorCtr="0">
            <a:normAutofit/>
          </a:bodyPr>
          <a:lstStyle>
            <a:lvl1pPr marL="0" marR="0" lvl="0" indent="0" algn="ctr" rtl="0">
              <a:lnSpc>
                <a:spcPct val="100000"/>
              </a:lnSpc>
              <a:spcBef>
                <a:spcPts val="0"/>
              </a:spcBef>
              <a:spcAft>
                <a:spcPts val="0"/>
              </a:spcAft>
              <a:buClr>
                <a:srgbClr val="4590D0"/>
              </a:buClr>
              <a:buSzPts val="2000"/>
              <a:buFont typeface="Lora SemiBold"/>
              <a:buNone/>
              <a:defRPr sz="2000">
                <a:solidFill>
                  <a:srgbClr val="4590D0"/>
                </a:solidFill>
                <a:latin typeface="Lora SemiBold"/>
                <a:ea typeface="Lora SemiBold"/>
                <a:cs typeface="Lora SemiBold"/>
                <a:sym typeface="Lora SemiBold"/>
              </a:defRPr>
            </a:lvl1pPr>
            <a:lvl2pPr lvl="1"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2pPr>
            <a:lvl3pPr lvl="2"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3pPr>
            <a:lvl4pPr lvl="3"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4pPr>
            <a:lvl5pPr lvl="4"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5pPr>
            <a:lvl6pPr lvl="5"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6pPr>
            <a:lvl7pPr lvl="6"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7pPr>
            <a:lvl8pPr lvl="7"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8pPr>
            <a:lvl9pPr lvl="8" algn="ctr" rtl="0">
              <a:lnSpc>
                <a:spcPct val="100000"/>
              </a:lnSpc>
              <a:spcBef>
                <a:spcPts val="0"/>
              </a:spcBef>
              <a:spcAft>
                <a:spcPts val="0"/>
              </a:spcAft>
              <a:buClr>
                <a:srgbClr val="4590D0"/>
              </a:buClr>
              <a:buSzPts val="2400"/>
              <a:buFont typeface="Crimson Pro Medium"/>
              <a:buNone/>
              <a:defRPr sz="2400">
                <a:solidFill>
                  <a:srgbClr val="4590D0"/>
                </a:solidFill>
                <a:latin typeface="Crimson Pro Medium"/>
                <a:ea typeface="Crimson Pro Medium"/>
                <a:cs typeface="Crimson Pro Medium"/>
                <a:sym typeface="Crimson Pro Medium"/>
              </a:defRPr>
            </a:lvl9pPr>
          </a:lstStyle>
          <a:p>
            <a:endParaRPr/>
          </a:p>
        </p:txBody>
      </p:sp>
      <p:sp>
        <p:nvSpPr>
          <p:cNvPr id="72" name="Google Shape;72;p10"/>
          <p:cNvSpPr/>
          <p:nvPr/>
        </p:nvSpPr>
        <p:spPr>
          <a:xfrm>
            <a:off x="0" y="4083325"/>
            <a:ext cx="9144000" cy="1060200"/>
          </a:xfrm>
          <a:prstGeom prst="rect">
            <a:avLst/>
          </a:prstGeom>
          <a:gradFill>
            <a:gsLst>
              <a:gs pos="0">
                <a:srgbClr val="BFBFBF">
                  <a:alpha val="0"/>
                </a:srgbClr>
              </a:gs>
              <a:gs pos="100000">
                <a:srgbClr val="244351"/>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73" name="Google Shape;73;p10"/>
          <p:cNvPicPr preferRelativeResize="0"/>
          <p:nvPr/>
        </p:nvPicPr>
        <p:blipFill>
          <a:blip r:embed="rId3">
            <a:alphaModFix/>
          </a:blip>
          <a:stretch>
            <a:fillRect/>
          </a:stretch>
        </p:blipFill>
        <p:spPr>
          <a:xfrm>
            <a:off x="320913" y="4718515"/>
            <a:ext cx="1280159" cy="241950"/>
          </a:xfrm>
          <a:prstGeom prst="rect">
            <a:avLst/>
          </a:prstGeom>
          <a:noFill/>
          <a:ln>
            <a:noFill/>
          </a:ln>
        </p:spPr>
      </p:pic>
      <p:pic>
        <p:nvPicPr>
          <p:cNvPr id="74" name="Google Shape;74;p10"/>
          <p:cNvPicPr preferRelativeResize="0"/>
          <p:nvPr/>
        </p:nvPicPr>
        <p:blipFill>
          <a:blip r:embed="rId4">
            <a:alphaModFix/>
          </a:blip>
          <a:stretch>
            <a:fillRect/>
          </a:stretch>
        </p:blipFill>
        <p:spPr>
          <a:xfrm>
            <a:off x="8208447" y="4492987"/>
            <a:ext cx="713231" cy="49247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03. Section header">
  <p:cSld name="SECTION_HEADER_2">
    <p:bg>
      <p:bgPr>
        <a:solidFill>
          <a:schemeClr val="dk1"/>
        </a:solidFill>
        <a:effectLst/>
      </p:bgPr>
    </p:bg>
    <p:spTree>
      <p:nvGrpSpPr>
        <p:cNvPr id="1" name="Shape 575"/>
        <p:cNvGrpSpPr/>
        <p:nvPr/>
      </p:nvGrpSpPr>
      <p:grpSpPr>
        <a:xfrm>
          <a:off x="0" y="0"/>
          <a:ext cx="0" cy="0"/>
          <a:chOff x="0" y="0"/>
          <a:chExt cx="0" cy="0"/>
        </a:xfrm>
      </p:grpSpPr>
      <p:sp>
        <p:nvSpPr>
          <p:cNvPr id="576" name="Google Shape;576;p9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theme" Target="../theme/theme2.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200" b="1">
                <a:solidFill>
                  <a:srgbClr val="24435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44351"/>
              </a:buClr>
              <a:buSzPts val="1800"/>
              <a:buFont typeface="Nunito Sans"/>
              <a:buChar char="●"/>
              <a:defRPr sz="1800">
                <a:solidFill>
                  <a:srgbClr val="244351"/>
                </a:solidFill>
                <a:latin typeface="Nunito Sans"/>
                <a:ea typeface="Nunito Sans"/>
                <a:cs typeface="Nunito Sans"/>
                <a:sym typeface="Nunito Sans"/>
              </a:defRPr>
            </a:lvl1pPr>
            <a:lvl2pPr marL="914400" lvl="1" indent="-317500">
              <a:lnSpc>
                <a:spcPct val="115000"/>
              </a:lnSpc>
              <a:spcBef>
                <a:spcPts val="0"/>
              </a:spcBef>
              <a:spcAft>
                <a:spcPts val="0"/>
              </a:spcAft>
              <a:buClr>
                <a:srgbClr val="244351"/>
              </a:buClr>
              <a:buSzPts val="1400"/>
              <a:buFont typeface="Nunito Sans"/>
              <a:buChar char="○"/>
              <a:defRPr>
                <a:solidFill>
                  <a:srgbClr val="244351"/>
                </a:solidFill>
                <a:latin typeface="Nunito Sans"/>
                <a:ea typeface="Nunito Sans"/>
                <a:cs typeface="Nunito Sans"/>
                <a:sym typeface="Nunito Sans"/>
              </a:defRPr>
            </a:lvl2pPr>
            <a:lvl3pPr marL="1371600" lvl="2" indent="-317500">
              <a:lnSpc>
                <a:spcPct val="115000"/>
              </a:lnSpc>
              <a:spcBef>
                <a:spcPts val="0"/>
              </a:spcBef>
              <a:spcAft>
                <a:spcPts val="0"/>
              </a:spcAft>
              <a:buClr>
                <a:srgbClr val="244351"/>
              </a:buClr>
              <a:buSzPts val="1400"/>
              <a:buFont typeface="Nunito Sans"/>
              <a:buChar char="■"/>
              <a:defRPr>
                <a:solidFill>
                  <a:srgbClr val="244351"/>
                </a:solidFill>
                <a:latin typeface="Nunito Sans"/>
                <a:ea typeface="Nunito Sans"/>
                <a:cs typeface="Nunito Sans"/>
                <a:sym typeface="Nunito Sans"/>
              </a:defRPr>
            </a:lvl3pPr>
            <a:lvl4pPr marL="1828800" lvl="3" indent="-317500">
              <a:lnSpc>
                <a:spcPct val="115000"/>
              </a:lnSpc>
              <a:spcBef>
                <a:spcPts val="0"/>
              </a:spcBef>
              <a:spcAft>
                <a:spcPts val="0"/>
              </a:spcAft>
              <a:buClr>
                <a:srgbClr val="244351"/>
              </a:buClr>
              <a:buSzPts val="1400"/>
              <a:buFont typeface="Nunito Sans"/>
              <a:buChar char="●"/>
              <a:defRPr>
                <a:solidFill>
                  <a:srgbClr val="244351"/>
                </a:solidFill>
                <a:latin typeface="Nunito Sans"/>
                <a:ea typeface="Nunito Sans"/>
                <a:cs typeface="Nunito Sans"/>
                <a:sym typeface="Nunito Sans"/>
              </a:defRPr>
            </a:lvl4pPr>
            <a:lvl5pPr marL="2286000" lvl="4" indent="-317500">
              <a:lnSpc>
                <a:spcPct val="115000"/>
              </a:lnSpc>
              <a:spcBef>
                <a:spcPts val="0"/>
              </a:spcBef>
              <a:spcAft>
                <a:spcPts val="0"/>
              </a:spcAft>
              <a:buClr>
                <a:srgbClr val="244351"/>
              </a:buClr>
              <a:buSzPts val="1400"/>
              <a:buFont typeface="Nunito Sans"/>
              <a:buChar char="○"/>
              <a:defRPr>
                <a:solidFill>
                  <a:srgbClr val="244351"/>
                </a:solidFill>
                <a:latin typeface="Nunito Sans"/>
                <a:ea typeface="Nunito Sans"/>
                <a:cs typeface="Nunito Sans"/>
                <a:sym typeface="Nunito Sans"/>
              </a:defRPr>
            </a:lvl5pPr>
            <a:lvl6pPr marL="2743200" lvl="5" indent="-317500">
              <a:lnSpc>
                <a:spcPct val="115000"/>
              </a:lnSpc>
              <a:spcBef>
                <a:spcPts val="0"/>
              </a:spcBef>
              <a:spcAft>
                <a:spcPts val="0"/>
              </a:spcAft>
              <a:buClr>
                <a:srgbClr val="244351"/>
              </a:buClr>
              <a:buSzPts val="1400"/>
              <a:buFont typeface="Nunito Sans"/>
              <a:buChar char="■"/>
              <a:defRPr>
                <a:solidFill>
                  <a:srgbClr val="244351"/>
                </a:solidFill>
                <a:latin typeface="Nunito Sans"/>
                <a:ea typeface="Nunito Sans"/>
                <a:cs typeface="Nunito Sans"/>
                <a:sym typeface="Nunito Sans"/>
              </a:defRPr>
            </a:lvl6pPr>
            <a:lvl7pPr marL="3200400" lvl="6" indent="-317500">
              <a:lnSpc>
                <a:spcPct val="115000"/>
              </a:lnSpc>
              <a:spcBef>
                <a:spcPts val="0"/>
              </a:spcBef>
              <a:spcAft>
                <a:spcPts val="0"/>
              </a:spcAft>
              <a:buClr>
                <a:srgbClr val="244351"/>
              </a:buClr>
              <a:buSzPts val="1400"/>
              <a:buFont typeface="Nunito Sans"/>
              <a:buChar char="●"/>
              <a:defRPr>
                <a:solidFill>
                  <a:srgbClr val="244351"/>
                </a:solidFill>
                <a:latin typeface="Nunito Sans"/>
                <a:ea typeface="Nunito Sans"/>
                <a:cs typeface="Nunito Sans"/>
                <a:sym typeface="Nunito Sans"/>
              </a:defRPr>
            </a:lvl7pPr>
            <a:lvl8pPr marL="3657600" lvl="7" indent="-317500">
              <a:lnSpc>
                <a:spcPct val="115000"/>
              </a:lnSpc>
              <a:spcBef>
                <a:spcPts val="0"/>
              </a:spcBef>
              <a:spcAft>
                <a:spcPts val="0"/>
              </a:spcAft>
              <a:buClr>
                <a:srgbClr val="244351"/>
              </a:buClr>
              <a:buSzPts val="1400"/>
              <a:buFont typeface="Nunito Sans"/>
              <a:buChar char="○"/>
              <a:defRPr>
                <a:solidFill>
                  <a:srgbClr val="244351"/>
                </a:solidFill>
                <a:latin typeface="Nunito Sans"/>
                <a:ea typeface="Nunito Sans"/>
                <a:cs typeface="Nunito Sans"/>
                <a:sym typeface="Nunito Sans"/>
              </a:defRPr>
            </a:lvl8pPr>
            <a:lvl9pPr marL="4114800" lvl="8" indent="-317500">
              <a:lnSpc>
                <a:spcPct val="115000"/>
              </a:lnSpc>
              <a:spcBef>
                <a:spcPts val="0"/>
              </a:spcBef>
              <a:spcAft>
                <a:spcPts val="0"/>
              </a:spcAft>
              <a:buClr>
                <a:srgbClr val="244351"/>
              </a:buClr>
              <a:buSzPts val="1400"/>
              <a:buFont typeface="Nunito Sans"/>
              <a:buChar char="■"/>
              <a:defRPr>
                <a:solidFill>
                  <a:srgbClr val="24435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6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cs.google.com/presentation/d/1I-vdB0vYwXxlyUH0dNAHFLmsom9NB7umKWi2TuBWGhE/copy"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1.xml"/><Relationship Id="rId5" Type="http://schemas.openxmlformats.org/officeDocument/2006/relationships/image" Target="../media/image94.png"/><Relationship Id="rId4" Type="http://schemas.openxmlformats.org/officeDocument/2006/relationships/hyperlink" Target="http://mobilize.us/wisdem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8.xml"/><Relationship Id="rId5" Type="http://schemas.openxmlformats.org/officeDocument/2006/relationships/image" Target="../media/image95.gif"/><Relationship Id="rId4" Type="http://schemas.openxmlformats.org/officeDocument/2006/relationships/hyperlink" Target="http://mobilize.us/wisdem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8.xml"/><Relationship Id="rId4" Type="http://schemas.openxmlformats.org/officeDocument/2006/relationships/hyperlink" Target="http://mobilize.us/wisdem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hyperlink" Target="http://mobilize.us/wisdem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hyperlink" Target="http://mobilize.us/wisdem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3" Type="http://schemas.openxmlformats.org/officeDocument/2006/relationships/hyperlink" Target="http://wisdems.org/early"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hyperlink" Target="http://mobilize.us/wisdem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1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64.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9.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6.xml"/><Relationship Id="rId16" Type="http://schemas.openxmlformats.org/officeDocument/2006/relationships/image" Target="../media/image69.png"/><Relationship Id="rId20" Type="http://schemas.openxmlformats.org/officeDocument/2006/relationships/image" Target="../media/image73.png"/><Relationship Id="rId29" Type="http://schemas.openxmlformats.org/officeDocument/2006/relationships/image" Target="../media/image82.png"/><Relationship Id="rId1" Type="http://schemas.openxmlformats.org/officeDocument/2006/relationships/slideLayout" Target="../slideLayouts/slideLayout58.xml"/><Relationship Id="rId6" Type="http://schemas.openxmlformats.org/officeDocument/2006/relationships/image" Target="../media/image59.jpg"/><Relationship Id="rId11" Type="http://schemas.openxmlformats.org/officeDocument/2006/relationships/image" Target="../media/image64.png"/><Relationship Id="rId24" Type="http://schemas.openxmlformats.org/officeDocument/2006/relationships/image" Target="../media/image77.png"/><Relationship Id="rId32" Type="http://schemas.openxmlformats.org/officeDocument/2006/relationships/image" Target="../media/image85.png"/><Relationship Id="rId5" Type="http://schemas.openxmlformats.org/officeDocument/2006/relationships/image" Target="../media/image58.jp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png"/><Relationship Id="rId10" Type="http://schemas.openxmlformats.org/officeDocument/2006/relationships/image" Target="../media/image63.png"/><Relationship Id="rId19" Type="http://schemas.openxmlformats.org/officeDocument/2006/relationships/image" Target="../media/image72.png"/><Relationship Id="rId31" Type="http://schemas.openxmlformats.org/officeDocument/2006/relationships/image" Target="../media/image84.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80.png"/><Relationship Id="rId30" Type="http://schemas.openxmlformats.org/officeDocument/2006/relationships/image" Target="../media/image8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65.xml"/><Relationship Id="rId4" Type="http://schemas.openxmlformats.org/officeDocument/2006/relationships/hyperlink" Target="http://mobilize.us/wisdem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65.xml"/><Relationship Id="rId4" Type="http://schemas.openxmlformats.org/officeDocument/2006/relationships/hyperlink" Target="http://mobilize.us/wisdem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65.xml"/><Relationship Id="rId4" Type="http://schemas.openxmlformats.org/officeDocument/2006/relationships/hyperlink" Target="http://mobilize.us/wisdem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65.xml"/><Relationship Id="rId4" Type="http://schemas.openxmlformats.org/officeDocument/2006/relationships/hyperlink" Target="http://mobilize.us/wisdems/"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65.xml"/><Relationship Id="rId4" Type="http://schemas.openxmlformats.org/officeDocument/2006/relationships/hyperlink" Target="http://mobilize.us/wisdems/"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93"/>
          <p:cNvSpPr txBox="1">
            <a:spLocks noGrp="1"/>
          </p:cNvSpPr>
          <p:nvPr>
            <p:ph type="ctrTitle"/>
          </p:nvPr>
        </p:nvSpPr>
        <p:spPr>
          <a:xfrm>
            <a:off x="2153400" y="1239950"/>
            <a:ext cx="4837200" cy="1611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GOTV Training</a:t>
            </a:r>
            <a:endParaRPr/>
          </a:p>
          <a:p>
            <a:pPr marL="0" lvl="0" indent="0" algn="ctr" rtl="0">
              <a:spcBef>
                <a:spcPts val="0"/>
              </a:spcBef>
              <a:spcAft>
                <a:spcPts val="0"/>
              </a:spcAft>
              <a:buNone/>
            </a:pPr>
            <a:r>
              <a:rPr lang="en"/>
              <a:t>Region Z</a:t>
            </a:r>
            <a:endParaRPr/>
          </a:p>
        </p:txBody>
      </p:sp>
      <p:sp>
        <p:nvSpPr>
          <p:cNvPr id="582" name="Google Shape;582;p93">
            <a:hlinkClick r:id="rId3"/>
          </p:cNvPr>
          <p:cNvSpPr/>
          <p:nvPr/>
        </p:nvSpPr>
        <p:spPr>
          <a:xfrm>
            <a:off x="289550" y="3573250"/>
            <a:ext cx="2125500" cy="750900"/>
          </a:xfrm>
          <a:prstGeom prst="roundRect">
            <a:avLst>
              <a:gd name="adj" fmla="val 16667"/>
            </a:avLst>
          </a:prstGeom>
          <a:solidFill>
            <a:srgbClr val="0585C8"/>
          </a:solidFill>
          <a:ln w="38100" cap="flat" cmpd="sng">
            <a:solidFill>
              <a:srgbClr val="CAF0F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u="sng" dirty="0">
                <a:solidFill>
                  <a:srgbClr val="FFFFFF"/>
                </a:solidFill>
                <a:latin typeface="Nunito Sans"/>
                <a:ea typeface="Nunito Sans"/>
                <a:cs typeface="Nunito Sans"/>
                <a:sym typeface="Nunito Sans"/>
                <a:hlinkClick r:id="rId3">
                  <a:extLst>
                    <a:ext uri="{A12FA001-AC4F-418D-AE19-62706E023703}">
                      <ahyp:hlinkClr xmlns:ahyp="http://schemas.microsoft.com/office/drawing/2018/hyperlinkcolor" val="tx"/>
                    </a:ext>
                  </a:extLst>
                </a:hlinkClick>
              </a:rPr>
              <a:t>Click </a:t>
            </a:r>
            <a:r>
              <a:rPr lang="en" b="1" u="sng" dirty="0">
                <a:solidFill>
                  <a:srgbClr val="FFFFFF"/>
                </a:solidFill>
                <a:latin typeface="Nunito Sans"/>
                <a:ea typeface="Nunito Sans"/>
                <a:cs typeface="Nunito Sans"/>
                <a:sym typeface="Nunito Sans"/>
              </a:rPr>
              <a:t>for Google Slides Version</a:t>
            </a:r>
            <a:endParaRPr b="1" dirty="0">
              <a:solidFill>
                <a:srgbClr val="FFFFFF"/>
              </a:solidFill>
              <a:latin typeface="Nunito Sans"/>
              <a:ea typeface="Nunito Sans"/>
              <a:cs typeface="Nunito Sans"/>
              <a:sym typeface="Nunito Sans"/>
            </a:endParaRPr>
          </a:p>
        </p:txBody>
      </p:sp>
      <p:sp>
        <p:nvSpPr>
          <p:cNvPr id="583" name="Google Shape;583;p93"/>
          <p:cNvSpPr txBox="1">
            <a:spLocks noGrp="1"/>
          </p:cNvSpPr>
          <p:nvPr>
            <p:ph type="subTitle" idx="1"/>
          </p:nvPr>
        </p:nvSpPr>
        <p:spPr>
          <a:xfrm>
            <a:off x="2153400" y="2374275"/>
            <a:ext cx="4837200" cy="4773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t>Cities/Towns, Counties, Regions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2"/>
          <p:cNvSpPr txBox="1">
            <a:spLocks noGrp="1"/>
          </p:cNvSpPr>
          <p:nvPr>
            <p:ph type="title"/>
          </p:nvPr>
        </p:nvSpPr>
        <p:spPr>
          <a:xfrm>
            <a:off x="248400" y="2679200"/>
            <a:ext cx="3858900" cy="15717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None/>
            </a:pPr>
            <a:r>
              <a:rPr lang="en" sz="4133">
                <a:solidFill>
                  <a:srgbClr val="E10600"/>
                </a:solidFill>
                <a:latin typeface="Caveat"/>
                <a:ea typeface="Caveat"/>
                <a:cs typeface="Caveat"/>
                <a:sym typeface="Caveat"/>
              </a:rPr>
              <a:t>Don’t ride the pollercoaster.</a:t>
            </a:r>
            <a:endParaRPr sz="4133">
              <a:solidFill>
                <a:srgbClr val="E10600"/>
              </a:solidFill>
              <a:latin typeface="Caveat"/>
              <a:ea typeface="Caveat"/>
              <a:cs typeface="Caveat"/>
              <a:sym typeface="Caveat"/>
            </a:endParaRPr>
          </a:p>
        </p:txBody>
      </p:sp>
      <p:pic>
        <p:nvPicPr>
          <p:cNvPr id="708" name="Google Shape;708;p102"/>
          <p:cNvPicPr preferRelativeResize="0"/>
          <p:nvPr/>
        </p:nvPicPr>
        <p:blipFill rotWithShape="1">
          <a:blip r:embed="rId3">
            <a:alphaModFix/>
          </a:blip>
          <a:srcRect l="6236" t="16728" r="6784" b="18433"/>
          <a:stretch/>
        </p:blipFill>
        <p:spPr>
          <a:xfrm>
            <a:off x="405539" y="1154501"/>
            <a:ext cx="3733023" cy="1391350"/>
          </a:xfrm>
          <a:prstGeom prst="rect">
            <a:avLst/>
          </a:prstGeom>
          <a:noFill/>
          <a:ln>
            <a:noFill/>
          </a:ln>
        </p:spPr>
      </p:pic>
      <p:sp>
        <p:nvSpPr>
          <p:cNvPr id="709" name="Google Shape;709;p102"/>
          <p:cNvSpPr/>
          <p:nvPr/>
        </p:nvSpPr>
        <p:spPr>
          <a:xfrm>
            <a:off x="311700" y="1050225"/>
            <a:ext cx="3978000" cy="1917300"/>
          </a:xfrm>
          <a:prstGeom prst="mathMultiply">
            <a:avLst>
              <a:gd name="adj1" fmla="val 7003"/>
            </a:avLst>
          </a:prstGeom>
          <a:solidFill>
            <a:srgbClr val="E10600">
              <a:alpha val="5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0" name="Google Shape;710;p102" descr="🤢"/>
          <p:cNvPicPr preferRelativeResize="0"/>
          <p:nvPr/>
        </p:nvPicPr>
        <p:blipFill>
          <a:blip r:embed="rId4">
            <a:alphaModFix/>
          </a:blip>
          <a:stretch>
            <a:fillRect/>
          </a:stretch>
        </p:blipFill>
        <p:spPr>
          <a:xfrm rot="-966699">
            <a:off x="3449560" y="3333233"/>
            <a:ext cx="587733" cy="587733"/>
          </a:xfrm>
          <a:prstGeom prst="rect">
            <a:avLst/>
          </a:prstGeom>
          <a:noFill/>
          <a:ln>
            <a:noFill/>
          </a:ln>
        </p:spPr>
      </p:pic>
      <p:pic>
        <p:nvPicPr>
          <p:cNvPr id="711" name="Google Shape;711;p102"/>
          <p:cNvPicPr preferRelativeResize="0"/>
          <p:nvPr/>
        </p:nvPicPr>
        <p:blipFill>
          <a:blip r:embed="rId5">
            <a:alphaModFix/>
          </a:blip>
          <a:stretch>
            <a:fillRect/>
          </a:stretch>
        </p:blipFill>
        <p:spPr>
          <a:xfrm>
            <a:off x="5158525" y="365975"/>
            <a:ext cx="2632951" cy="1943133"/>
          </a:xfrm>
          <a:prstGeom prst="rect">
            <a:avLst/>
          </a:prstGeom>
          <a:no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pic>
      <p:pic>
        <p:nvPicPr>
          <p:cNvPr id="712" name="Google Shape;712;p102"/>
          <p:cNvPicPr preferRelativeResize="0"/>
          <p:nvPr/>
        </p:nvPicPr>
        <p:blipFill>
          <a:blip r:embed="rId6">
            <a:alphaModFix/>
          </a:blip>
          <a:stretch>
            <a:fillRect/>
          </a:stretch>
        </p:blipFill>
        <p:spPr>
          <a:xfrm>
            <a:off x="5991075" y="2163100"/>
            <a:ext cx="2521475" cy="2347025"/>
          </a:xfrm>
          <a:prstGeom prst="rect">
            <a:avLst/>
          </a:prstGeom>
          <a:no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pic>
      <p:sp>
        <p:nvSpPr>
          <p:cNvPr id="713" name="Google Shape;713;p102"/>
          <p:cNvSpPr txBox="1"/>
          <p:nvPr/>
        </p:nvSpPr>
        <p:spPr>
          <a:xfrm>
            <a:off x="7745800" y="1077950"/>
            <a:ext cx="133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Nunito Sans"/>
                <a:ea typeface="Nunito Sans"/>
                <a:cs typeface="Nunito Sans"/>
                <a:sym typeface="Nunito Sans"/>
              </a:rPr>
              <a:t>HRC lost by 22,748 votes (0.77%)</a:t>
            </a:r>
            <a:endParaRPr sz="1200" b="1">
              <a:solidFill>
                <a:schemeClr val="dk1"/>
              </a:solidFill>
              <a:latin typeface="Nunito Sans"/>
              <a:ea typeface="Nunito Sans"/>
              <a:cs typeface="Nunito Sans"/>
              <a:sym typeface="Nunito Sans"/>
            </a:endParaRPr>
          </a:p>
        </p:txBody>
      </p:sp>
      <p:sp>
        <p:nvSpPr>
          <p:cNvPr id="714" name="Google Shape;714;p102"/>
          <p:cNvSpPr txBox="1"/>
          <p:nvPr/>
        </p:nvSpPr>
        <p:spPr>
          <a:xfrm>
            <a:off x="4466825" y="3049650"/>
            <a:ext cx="14418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200" b="1">
                <a:solidFill>
                  <a:schemeClr val="dk1"/>
                </a:solidFill>
                <a:latin typeface="Nunito Sans"/>
                <a:ea typeface="Nunito Sans"/>
                <a:cs typeface="Nunito Sans"/>
                <a:sym typeface="Nunito Sans"/>
              </a:rPr>
              <a:t>Biden won by 20,682 votes (0.63%)</a:t>
            </a:r>
            <a:endParaRPr sz="1200" b="1">
              <a:solidFill>
                <a:schemeClr val="dk1"/>
              </a:solidFill>
              <a:latin typeface="Nunito Sans"/>
              <a:ea typeface="Nunito Sans"/>
              <a:cs typeface="Nunito Sans"/>
              <a:sym typeface="Nunito Sans"/>
            </a:endParaRPr>
          </a:p>
        </p:txBody>
      </p:sp>
      <p:sp>
        <p:nvSpPr>
          <p:cNvPr id="715" name="Google Shape;715;p102"/>
          <p:cNvSpPr/>
          <p:nvPr/>
        </p:nvSpPr>
        <p:spPr>
          <a:xfrm>
            <a:off x="7857650" y="627875"/>
            <a:ext cx="530150" cy="422350"/>
          </a:xfrm>
          <a:custGeom>
            <a:avLst/>
            <a:gdLst/>
            <a:ahLst/>
            <a:cxnLst/>
            <a:rect l="l" t="t" r="r" b="b"/>
            <a:pathLst>
              <a:path w="21206" h="16894" extrusionOk="0">
                <a:moveTo>
                  <a:pt x="0" y="0"/>
                </a:moveTo>
                <a:cubicBezTo>
                  <a:pt x="8573" y="2860"/>
                  <a:pt x="17169" y="8808"/>
                  <a:pt x="21206" y="16894"/>
                </a:cubicBezTo>
              </a:path>
            </a:pathLst>
          </a:custGeom>
          <a:noFill/>
          <a:ln w="9525" cap="flat" cmpd="sng">
            <a:solidFill>
              <a:schemeClr val="dk2"/>
            </a:solidFill>
            <a:prstDash val="solid"/>
            <a:round/>
            <a:headEnd type="none" w="med" len="med"/>
            <a:tailEnd type="stealth" w="med" len="med"/>
          </a:ln>
        </p:spPr>
        <p:txBody>
          <a:bodyPr/>
          <a:lstStyle/>
          <a:p>
            <a:endParaRPr lang="en-US"/>
          </a:p>
        </p:txBody>
      </p:sp>
      <p:sp>
        <p:nvSpPr>
          <p:cNvPr id="716" name="Google Shape;716;p102"/>
          <p:cNvSpPr/>
          <p:nvPr/>
        </p:nvSpPr>
        <p:spPr>
          <a:xfrm flipH="1">
            <a:off x="5309625" y="2648250"/>
            <a:ext cx="530150" cy="422350"/>
          </a:xfrm>
          <a:custGeom>
            <a:avLst/>
            <a:gdLst/>
            <a:ahLst/>
            <a:cxnLst/>
            <a:rect l="l" t="t" r="r" b="b"/>
            <a:pathLst>
              <a:path w="21206" h="16894" extrusionOk="0">
                <a:moveTo>
                  <a:pt x="0" y="0"/>
                </a:moveTo>
                <a:cubicBezTo>
                  <a:pt x="8573" y="2860"/>
                  <a:pt x="17169" y="8808"/>
                  <a:pt x="21206" y="16894"/>
                </a:cubicBezTo>
              </a:path>
            </a:pathLst>
          </a:custGeom>
          <a:noFill/>
          <a:ln w="9525" cap="flat" cmpd="sng">
            <a:solidFill>
              <a:schemeClr val="dk2"/>
            </a:solidFill>
            <a:prstDash val="solid"/>
            <a:round/>
            <a:headEnd type="none" w="med" len="med"/>
            <a:tailEnd type="stealth" w="med" len="med"/>
          </a:ln>
        </p:spPr>
        <p:txBody>
          <a:bodyPr/>
          <a:lstStyle/>
          <a:p>
            <a:endParaRPr lang="en-US"/>
          </a:p>
        </p:txBody>
      </p:sp>
      <p:sp>
        <p:nvSpPr>
          <p:cNvPr id="717" name="Google Shape;717;p102"/>
          <p:cNvSpPr txBox="1">
            <a:spLocks noGrp="1"/>
          </p:cNvSpPr>
          <p:nvPr>
            <p:ph type="title"/>
          </p:nvPr>
        </p:nvSpPr>
        <p:spPr>
          <a:xfrm>
            <a:off x="311700" y="292625"/>
            <a:ext cx="555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 Word of Caution:</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3"/>
          <p:cNvSpPr/>
          <p:nvPr/>
        </p:nvSpPr>
        <p:spPr>
          <a:xfrm>
            <a:off x="2149500" y="1791475"/>
            <a:ext cx="4845000" cy="1024500"/>
          </a:xfrm>
          <a:prstGeom prst="roundRect">
            <a:avLst>
              <a:gd name="adj" fmla="val 50000"/>
            </a:avLst>
          </a:prstGeom>
          <a:solidFill>
            <a:srgbClr val="FFFFFF">
              <a:alpha val="9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244351"/>
                </a:solidFill>
                <a:latin typeface="Poppins"/>
                <a:ea typeface="Poppins"/>
                <a:cs typeface="Poppins"/>
                <a:sym typeface="Poppins"/>
              </a:rPr>
              <a:t>Scaling: The Way We Win</a:t>
            </a:r>
            <a:endParaRPr sz="2500" b="1">
              <a:solidFill>
                <a:srgbClr val="24435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04"/>
          <p:cNvSpPr txBox="1">
            <a:spLocks noGrp="1"/>
          </p:cNvSpPr>
          <p:nvPr>
            <p:ph type="title"/>
          </p:nvPr>
        </p:nvSpPr>
        <p:spPr>
          <a:xfrm>
            <a:off x="311700" y="292625"/>
            <a:ext cx="555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Strategy</a:t>
            </a:r>
            <a:endParaRPr sz="2400"/>
          </a:p>
        </p:txBody>
      </p:sp>
      <p:sp>
        <p:nvSpPr>
          <p:cNvPr id="728" name="Google Shape;728;p104"/>
          <p:cNvSpPr txBox="1">
            <a:spLocks noGrp="1"/>
          </p:cNvSpPr>
          <p:nvPr>
            <p:ph type="body" idx="1"/>
          </p:nvPr>
        </p:nvSpPr>
        <p:spPr>
          <a:xfrm>
            <a:off x="507100" y="981525"/>
            <a:ext cx="3694800" cy="348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Nunito Sans ExtraBold"/>
                <a:ea typeface="Nunito Sans ExtraBold"/>
                <a:cs typeface="Nunito Sans ExtraBold"/>
                <a:sym typeface="Nunito Sans ExtraBold"/>
              </a:rPr>
              <a:t>To succeed, we have to do it all:</a:t>
            </a:r>
            <a:endParaRPr>
              <a:latin typeface="Nunito Sans ExtraBold"/>
              <a:ea typeface="Nunito Sans ExtraBold"/>
              <a:cs typeface="Nunito Sans ExtraBold"/>
              <a:sym typeface="Nunito Sans ExtraBold"/>
            </a:endParaRPr>
          </a:p>
          <a:p>
            <a:pPr marL="457200" lvl="0" indent="-330200" algn="l" rtl="0">
              <a:lnSpc>
                <a:spcPct val="100000"/>
              </a:lnSpc>
              <a:spcBef>
                <a:spcPts val="1000"/>
              </a:spcBef>
              <a:spcAft>
                <a:spcPts val="0"/>
              </a:spcAft>
              <a:buClr>
                <a:srgbClr val="E10600"/>
              </a:buClr>
              <a:buSzPts val="1600"/>
              <a:buChar char="➔"/>
            </a:pPr>
            <a:r>
              <a:rPr lang="en"/>
              <a:t>Put in the work for Democrats up and down the ballot.</a:t>
            </a:r>
            <a:endParaRPr/>
          </a:p>
          <a:p>
            <a:pPr marL="457200" lvl="0" indent="-330200" algn="l" rtl="0">
              <a:lnSpc>
                <a:spcPct val="100000"/>
              </a:lnSpc>
              <a:spcBef>
                <a:spcPts val="1000"/>
              </a:spcBef>
              <a:spcAft>
                <a:spcPts val="0"/>
              </a:spcAft>
              <a:buClr>
                <a:srgbClr val="E10600"/>
              </a:buClr>
              <a:buSzPts val="1600"/>
              <a:buChar char="➔"/>
            </a:pPr>
            <a:r>
              <a:rPr lang="en"/>
              <a:t>Expand our coalition.</a:t>
            </a:r>
            <a:endParaRPr/>
          </a:p>
          <a:p>
            <a:pPr marL="457200" lvl="0" indent="-330200" algn="l" rtl="0">
              <a:lnSpc>
                <a:spcPct val="100000"/>
              </a:lnSpc>
              <a:spcBef>
                <a:spcPts val="1000"/>
              </a:spcBef>
              <a:spcAft>
                <a:spcPts val="0"/>
              </a:spcAft>
              <a:buClr>
                <a:srgbClr val="E10600"/>
              </a:buClr>
              <a:buSzPts val="1600"/>
              <a:buChar char="➔"/>
            </a:pPr>
            <a:r>
              <a:rPr lang="en"/>
              <a:t>Limit losses in rural areas.</a:t>
            </a:r>
            <a:endParaRPr/>
          </a:p>
          <a:p>
            <a:pPr marL="457200" lvl="0" indent="-330200" algn="l" rtl="0">
              <a:lnSpc>
                <a:spcPct val="100000"/>
              </a:lnSpc>
              <a:spcBef>
                <a:spcPts val="1000"/>
              </a:spcBef>
              <a:spcAft>
                <a:spcPts val="0"/>
              </a:spcAft>
              <a:buClr>
                <a:srgbClr val="E10600"/>
              </a:buClr>
              <a:buSzPts val="1600"/>
              <a:buChar char="➔"/>
            </a:pPr>
            <a:r>
              <a:rPr lang="en"/>
              <a:t>Increase margins in suburban counties.</a:t>
            </a:r>
            <a:endParaRPr/>
          </a:p>
          <a:p>
            <a:pPr marL="457200" lvl="0" indent="-330200" algn="l" rtl="0">
              <a:lnSpc>
                <a:spcPct val="100000"/>
              </a:lnSpc>
              <a:spcBef>
                <a:spcPts val="1000"/>
              </a:spcBef>
              <a:spcAft>
                <a:spcPts val="1000"/>
              </a:spcAft>
              <a:buClr>
                <a:srgbClr val="E10600"/>
              </a:buClr>
              <a:buSzPts val="1600"/>
              <a:buChar char="➔"/>
            </a:pPr>
            <a:r>
              <a:rPr lang="en"/>
              <a:t>Run up the score in Dane County &amp; Milwaukee County.</a:t>
            </a:r>
            <a:endParaRPr/>
          </a:p>
        </p:txBody>
      </p:sp>
      <p:sp>
        <p:nvSpPr>
          <p:cNvPr id="729" name="Google Shape;729;p104"/>
          <p:cNvSpPr txBox="1"/>
          <p:nvPr/>
        </p:nvSpPr>
        <p:spPr>
          <a:xfrm>
            <a:off x="4695875" y="1806375"/>
            <a:ext cx="1553700" cy="1046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a:solidFill>
                  <a:srgbClr val="369CFB"/>
                </a:solidFill>
                <a:latin typeface="Nunito Sans"/>
                <a:ea typeface="Nunito Sans"/>
                <a:cs typeface="Nunito Sans"/>
                <a:sym typeface="Nunito Sans"/>
              </a:rPr>
              <a:t>President</a:t>
            </a:r>
            <a:endParaRPr>
              <a:solidFill>
                <a:srgbClr val="369CFB"/>
              </a:solidFill>
              <a:latin typeface="Nunito Sans"/>
              <a:ea typeface="Nunito Sans"/>
              <a:cs typeface="Nunito Sans"/>
              <a:sym typeface="Nunito Sans"/>
            </a:endParaRPr>
          </a:p>
          <a:p>
            <a:pPr marL="0" lvl="0" indent="0" algn="l" rtl="0">
              <a:lnSpc>
                <a:spcPct val="100000"/>
              </a:lnSpc>
              <a:spcBef>
                <a:spcPts val="0"/>
              </a:spcBef>
              <a:spcAft>
                <a:spcPts val="0"/>
              </a:spcAft>
              <a:buNone/>
            </a:pPr>
            <a:r>
              <a:rPr lang="en">
                <a:solidFill>
                  <a:srgbClr val="369CFB"/>
                </a:solidFill>
                <a:latin typeface="Nunito Sans"/>
                <a:ea typeface="Nunito Sans"/>
                <a:cs typeface="Nunito Sans"/>
                <a:sym typeface="Nunito Sans"/>
              </a:rPr>
              <a:t>Senate</a:t>
            </a:r>
            <a:endParaRPr>
              <a:solidFill>
                <a:srgbClr val="369CFB"/>
              </a:solidFill>
              <a:latin typeface="Nunito Sans"/>
              <a:ea typeface="Nunito Sans"/>
              <a:cs typeface="Nunito Sans"/>
              <a:sym typeface="Nunito Sans"/>
            </a:endParaRPr>
          </a:p>
          <a:p>
            <a:pPr marL="0" lvl="0" indent="0" algn="l" rtl="0">
              <a:lnSpc>
                <a:spcPct val="100000"/>
              </a:lnSpc>
              <a:spcBef>
                <a:spcPts val="0"/>
              </a:spcBef>
              <a:spcAft>
                <a:spcPts val="0"/>
              </a:spcAft>
              <a:buNone/>
            </a:pPr>
            <a:r>
              <a:rPr lang="en">
                <a:solidFill>
                  <a:srgbClr val="369CFB"/>
                </a:solidFill>
                <a:latin typeface="Nunito Sans"/>
                <a:ea typeface="Nunito Sans"/>
                <a:cs typeface="Nunito Sans"/>
                <a:sym typeface="Nunito Sans"/>
              </a:rPr>
              <a:t>Congress</a:t>
            </a:r>
            <a:endParaRPr>
              <a:solidFill>
                <a:srgbClr val="369CFB"/>
              </a:solidFill>
              <a:latin typeface="Nunito Sans"/>
              <a:ea typeface="Nunito Sans"/>
              <a:cs typeface="Nunito Sans"/>
              <a:sym typeface="Nunito Sans"/>
            </a:endParaRPr>
          </a:p>
          <a:p>
            <a:pPr marL="0" lvl="0" indent="0" algn="l" rtl="0">
              <a:lnSpc>
                <a:spcPct val="100000"/>
              </a:lnSpc>
              <a:spcBef>
                <a:spcPts val="0"/>
              </a:spcBef>
              <a:spcAft>
                <a:spcPts val="0"/>
              </a:spcAft>
              <a:buNone/>
            </a:pPr>
            <a:r>
              <a:rPr lang="en">
                <a:solidFill>
                  <a:srgbClr val="369CFB"/>
                </a:solidFill>
                <a:latin typeface="Nunito Sans"/>
                <a:ea typeface="Nunito Sans"/>
                <a:cs typeface="Nunito Sans"/>
                <a:sym typeface="Nunito Sans"/>
              </a:rPr>
              <a:t>State Leg.</a:t>
            </a:r>
            <a:endParaRPr sz="1200">
              <a:solidFill>
                <a:srgbClr val="369CFB"/>
              </a:solidFill>
            </a:endParaRPr>
          </a:p>
        </p:txBody>
      </p:sp>
      <p:sp>
        <p:nvSpPr>
          <p:cNvPr id="730" name="Google Shape;730;p104"/>
          <p:cNvSpPr/>
          <p:nvPr/>
        </p:nvSpPr>
        <p:spPr>
          <a:xfrm>
            <a:off x="4165725" y="1643150"/>
            <a:ext cx="530150" cy="422350"/>
          </a:xfrm>
          <a:custGeom>
            <a:avLst/>
            <a:gdLst/>
            <a:ahLst/>
            <a:cxnLst/>
            <a:rect l="l" t="t" r="r" b="b"/>
            <a:pathLst>
              <a:path w="21206" h="16894" extrusionOk="0">
                <a:moveTo>
                  <a:pt x="0" y="0"/>
                </a:moveTo>
                <a:cubicBezTo>
                  <a:pt x="8573" y="2860"/>
                  <a:pt x="17169" y="8808"/>
                  <a:pt x="21206" y="16894"/>
                </a:cubicBezTo>
              </a:path>
            </a:pathLst>
          </a:custGeom>
          <a:noFill/>
          <a:ln w="9525" cap="flat" cmpd="sng">
            <a:solidFill>
              <a:srgbClr val="E10600"/>
            </a:solidFill>
            <a:prstDash val="solid"/>
            <a:round/>
            <a:headEnd type="none" w="med" len="med"/>
            <a:tailEnd type="oval" w="med" len="med"/>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4"/>
        <p:cNvGrpSpPr/>
        <p:nvPr/>
      </p:nvGrpSpPr>
      <p:grpSpPr>
        <a:xfrm>
          <a:off x="0" y="0"/>
          <a:ext cx="0" cy="0"/>
          <a:chOff x="0" y="0"/>
          <a:chExt cx="0" cy="0"/>
        </a:xfrm>
      </p:grpSpPr>
      <p:sp>
        <p:nvSpPr>
          <p:cNvPr id="735" name="Google Shape;735;p105"/>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13</a:t>
            </a:fld>
            <a:endParaRPr sz="1000">
              <a:solidFill>
                <a:srgbClr val="C00C15"/>
              </a:solidFill>
              <a:latin typeface="Inter Light"/>
              <a:ea typeface="Inter Light"/>
              <a:cs typeface="Inter Light"/>
              <a:sym typeface="Inter Light"/>
            </a:endParaRPr>
          </a:p>
        </p:txBody>
      </p:sp>
      <p:pic>
        <p:nvPicPr>
          <p:cNvPr id="736" name="Google Shape;736;p105"/>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737" name="Google Shape;737;p105"/>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
        <p:nvSpPr>
          <p:cNvPr id="738" name="Google Shape;738;p105"/>
          <p:cNvSpPr txBox="1"/>
          <p:nvPr/>
        </p:nvSpPr>
        <p:spPr>
          <a:xfrm>
            <a:off x="3072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pic>
        <p:nvPicPr>
          <p:cNvPr id="739" name="Google Shape;739;p105"/>
          <p:cNvPicPr preferRelativeResize="0"/>
          <p:nvPr/>
        </p:nvPicPr>
        <p:blipFill>
          <a:blip r:embed="rId5">
            <a:alphaModFix/>
          </a:blip>
          <a:stretch>
            <a:fillRect/>
          </a:stretch>
        </p:blipFill>
        <p:spPr>
          <a:xfrm>
            <a:off x="358675" y="1624950"/>
            <a:ext cx="5887002" cy="2974274"/>
          </a:xfrm>
          <a:prstGeom prst="rect">
            <a:avLst/>
          </a:prstGeom>
          <a:noFill/>
          <a:ln>
            <a:noFill/>
          </a:ln>
        </p:spPr>
      </p:pic>
      <p:sp>
        <p:nvSpPr>
          <p:cNvPr id="740" name="Google Shape;740;p105"/>
          <p:cNvSpPr txBox="1"/>
          <p:nvPr/>
        </p:nvSpPr>
        <p:spPr>
          <a:xfrm>
            <a:off x="7194811" y="3435150"/>
            <a:ext cx="1257600" cy="8313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Nunito Sans"/>
                <a:ea typeface="Nunito Sans"/>
                <a:cs typeface="Nunito Sans"/>
                <a:sym typeface="Nunito Sans"/>
              </a:rPr>
              <a:t>Voters we’ll reach if we go it alone.</a:t>
            </a:r>
            <a:endParaRPr b="1">
              <a:solidFill>
                <a:schemeClr val="dk1"/>
              </a:solidFill>
              <a:latin typeface="Nunito Sans"/>
              <a:ea typeface="Nunito Sans"/>
              <a:cs typeface="Nunito Sans"/>
              <a:sym typeface="Nunito Sans"/>
            </a:endParaRPr>
          </a:p>
        </p:txBody>
      </p:sp>
      <p:sp>
        <p:nvSpPr>
          <p:cNvPr id="741" name="Google Shape;741;p105"/>
          <p:cNvSpPr/>
          <p:nvPr/>
        </p:nvSpPr>
        <p:spPr>
          <a:xfrm rot="-2547168">
            <a:off x="6395315" y="3770958"/>
            <a:ext cx="718666" cy="363023"/>
          </a:xfrm>
          <a:custGeom>
            <a:avLst/>
            <a:gdLst/>
            <a:ahLst/>
            <a:cxnLst/>
            <a:rect l="l" t="t" r="r" b="b"/>
            <a:pathLst>
              <a:path w="21206" h="16894" extrusionOk="0">
                <a:moveTo>
                  <a:pt x="0" y="0"/>
                </a:moveTo>
                <a:cubicBezTo>
                  <a:pt x="8573" y="2860"/>
                  <a:pt x="17169" y="8808"/>
                  <a:pt x="21206" y="16894"/>
                </a:cubicBezTo>
              </a:path>
            </a:pathLst>
          </a:custGeom>
          <a:noFill/>
          <a:ln w="9525" cap="flat" cmpd="sng">
            <a:solidFill>
              <a:schemeClr val="dk2"/>
            </a:solidFill>
            <a:prstDash val="solid"/>
            <a:round/>
            <a:headEnd type="none" w="med" len="med"/>
            <a:tailEnd type="stealth" w="med" len="med"/>
          </a:ln>
        </p:spPr>
        <p:txBody>
          <a:bodyPr/>
          <a:lstStyle/>
          <a:p>
            <a:endParaRPr lang="en-US"/>
          </a:p>
        </p:txBody>
      </p:sp>
      <p:sp>
        <p:nvSpPr>
          <p:cNvPr id="742" name="Google Shape;742;p105"/>
          <p:cNvSpPr/>
          <p:nvPr/>
        </p:nvSpPr>
        <p:spPr>
          <a:xfrm rot="10800000" flipH="1">
            <a:off x="6411947" y="2350850"/>
            <a:ext cx="685431" cy="378468"/>
          </a:xfrm>
          <a:custGeom>
            <a:avLst/>
            <a:gdLst/>
            <a:ahLst/>
            <a:cxnLst/>
            <a:rect l="l" t="t" r="r" b="b"/>
            <a:pathLst>
              <a:path w="21206" h="16894" extrusionOk="0">
                <a:moveTo>
                  <a:pt x="0" y="0"/>
                </a:moveTo>
                <a:cubicBezTo>
                  <a:pt x="8573" y="2860"/>
                  <a:pt x="17169" y="8808"/>
                  <a:pt x="21206" y="16894"/>
                </a:cubicBezTo>
              </a:path>
            </a:pathLst>
          </a:custGeom>
          <a:noFill/>
          <a:ln w="9525" cap="flat" cmpd="sng">
            <a:solidFill>
              <a:srgbClr val="369CFB"/>
            </a:solidFill>
            <a:prstDash val="solid"/>
            <a:round/>
            <a:headEnd type="none" w="med" len="med"/>
            <a:tailEnd type="stealth" w="med" len="med"/>
          </a:ln>
        </p:spPr>
        <p:txBody>
          <a:bodyPr/>
          <a:lstStyle/>
          <a:p>
            <a:endParaRPr lang="en-US"/>
          </a:p>
        </p:txBody>
      </p:sp>
      <p:sp>
        <p:nvSpPr>
          <p:cNvPr id="743" name="Google Shape;743;p105"/>
          <p:cNvSpPr txBox="1"/>
          <p:nvPr/>
        </p:nvSpPr>
        <p:spPr>
          <a:xfrm>
            <a:off x="7194818" y="1313325"/>
            <a:ext cx="1481100" cy="14160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Nunito Sans"/>
                <a:ea typeface="Nunito Sans"/>
                <a:cs typeface="Nunito Sans"/>
                <a:sym typeface="Nunito Sans"/>
              </a:rPr>
              <a:t>Voters we’ll reach if we maximize volunteer engagement.</a:t>
            </a:r>
            <a:endParaRPr sz="1600" b="1">
              <a:solidFill>
                <a:schemeClr val="dk1"/>
              </a:solidFill>
              <a:latin typeface="Nunito Sans"/>
              <a:ea typeface="Nunito Sans"/>
              <a:cs typeface="Nunito Sans"/>
              <a:sym typeface="Nunito Sans"/>
            </a:endParaRPr>
          </a:p>
        </p:txBody>
      </p:sp>
      <p:sp>
        <p:nvSpPr>
          <p:cNvPr id="744" name="Google Shape;744;p105"/>
          <p:cNvSpPr txBox="1">
            <a:spLocks noGrp="1"/>
          </p:cNvSpPr>
          <p:nvPr>
            <p:ph type="title" idx="4294967295"/>
          </p:nvPr>
        </p:nvSpPr>
        <p:spPr>
          <a:xfrm>
            <a:off x="246950" y="216425"/>
            <a:ext cx="34380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400"/>
              <a:t>Building Capacity:</a:t>
            </a:r>
            <a:endParaRPr sz="2400"/>
          </a:p>
          <a:p>
            <a:pPr marL="0" lvl="0" indent="0" algn="l" rtl="0">
              <a:spcBef>
                <a:spcPts val="0"/>
              </a:spcBef>
              <a:spcAft>
                <a:spcPts val="0"/>
              </a:spcAft>
              <a:buNone/>
            </a:pPr>
            <a:r>
              <a:rPr lang="en" sz="1800" i="1">
                <a:solidFill>
                  <a:srgbClr val="0D5DDF"/>
                </a:solidFill>
                <a:latin typeface="Lora"/>
                <a:ea typeface="Lora"/>
                <a:cs typeface="Lora"/>
                <a:sym typeface="Lora"/>
              </a:rPr>
              <a:t>The only way to reach all the voters we need to win.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06"/>
          <p:cNvSpPr txBox="1">
            <a:spLocks noGrp="1"/>
          </p:cNvSpPr>
          <p:nvPr>
            <p:ph type="body" idx="1"/>
          </p:nvPr>
        </p:nvSpPr>
        <p:spPr>
          <a:xfrm>
            <a:off x="292450" y="1575875"/>
            <a:ext cx="5436000" cy="18264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800"/>
              <a:t>We need to recruit and onboard </a:t>
            </a:r>
            <a:r>
              <a:rPr lang="en" sz="1800">
                <a:solidFill>
                  <a:schemeClr val="dk1"/>
                </a:solidFill>
                <a:latin typeface="Nunito Sans ExtraBold"/>
                <a:ea typeface="Nunito Sans ExtraBold"/>
                <a:cs typeface="Nunito Sans ExtraBold"/>
                <a:sym typeface="Nunito Sans ExtraBold"/>
              </a:rPr>
              <a:t>NEW volunteers </a:t>
            </a:r>
            <a:r>
              <a:rPr lang="en" sz="1800">
                <a:solidFill>
                  <a:schemeClr val="dk1"/>
                </a:solidFill>
              </a:rPr>
              <a:t>in order to reach all the voters we need to win.</a:t>
            </a:r>
            <a:endParaRPr sz="1800">
              <a:solidFill>
                <a:schemeClr val="dk1"/>
              </a:solidFill>
            </a:endParaRPr>
          </a:p>
          <a:p>
            <a:pPr marL="0" lvl="0" indent="0" algn="l" rtl="0">
              <a:lnSpc>
                <a:spcPct val="100000"/>
              </a:lnSpc>
              <a:spcBef>
                <a:spcPts val="2000"/>
              </a:spcBef>
              <a:spcAft>
                <a:spcPts val="2000"/>
              </a:spcAft>
              <a:buNone/>
            </a:pPr>
            <a:r>
              <a:rPr lang="en" sz="1800">
                <a:solidFill>
                  <a:schemeClr val="dk1"/>
                </a:solidFill>
              </a:rPr>
              <a:t>We need </a:t>
            </a:r>
            <a:r>
              <a:rPr lang="en" sz="1800">
                <a:solidFill>
                  <a:schemeClr val="dk1"/>
                </a:solidFill>
                <a:latin typeface="Nunito Sans ExtraBold"/>
                <a:ea typeface="Nunito Sans ExtraBold"/>
                <a:cs typeface="Nunito Sans ExtraBold"/>
                <a:sym typeface="Nunito Sans ExtraBold"/>
              </a:rPr>
              <a:t>Volunteer Leaders </a:t>
            </a:r>
            <a:r>
              <a:rPr lang="en" sz="1800">
                <a:solidFill>
                  <a:schemeClr val="dk1"/>
                </a:solidFill>
              </a:rPr>
              <a:t>to oversee and execute GOTV operations in their turfs, including training the influx of new volunteers.</a:t>
            </a:r>
            <a:endParaRPr sz="1800">
              <a:solidFill>
                <a:schemeClr val="dk1"/>
              </a:solidFill>
            </a:endParaRPr>
          </a:p>
        </p:txBody>
      </p:sp>
      <p:sp>
        <p:nvSpPr>
          <p:cNvPr id="750" name="Google Shape;750;p106"/>
          <p:cNvSpPr txBox="1">
            <a:spLocks noGrp="1"/>
          </p:cNvSpPr>
          <p:nvPr>
            <p:ph type="title" idx="4294967295"/>
          </p:nvPr>
        </p:nvSpPr>
        <p:spPr>
          <a:xfrm>
            <a:off x="246950" y="216425"/>
            <a:ext cx="34380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400"/>
              <a:t>Building Capacity:</a:t>
            </a:r>
            <a:endParaRPr sz="2400"/>
          </a:p>
          <a:p>
            <a:pPr marL="0" lvl="0" indent="0" algn="l" rtl="0">
              <a:spcBef>
                <a:spcPts val="0"/>
              </a:spcBef>
              <a:spcAft>
                <a:spcPts val="0"/>
              </a:spcAft>
              <a:buNone/>
            </a:pPr>
            <a:r>
              <a:rPr lang="en" sz="1800" i="1">
                <a:solidFill>
                  <a:srgbClr val="0D5DDF"/>
                </a:solidFill>
                <a:latin typeface="Lora"/>
                <a:ea typeface="Lora"/>
                <a:cs typeface="Lora"/>
                <a:sym typeface="Lora"/>
              </a:rPr>
              <a:t>The only way to reach all the voters we need to win.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07"/>
          <p:cNvSpPr/>
          <p:nvPr/>
        </p:nvSpPr>
        <p:spPr>
          <a:xfrm>
            <a:off x="2149500" y="1791475"/>
            <a:ext cx="4845000" cy="1024500"/>
          </a:xfrm>
          <a:prstGeom prst="roundRect">
            <a:avLst>
              <a:gd name="adj" fmla="val 50000"/>
            </a:avLst>
          </a:prstGeom>
          <a:solidFill>
            <a:srgbClr val="FFFFFF">
              <a:alpha val="9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244351"/>
                </a:solidFill>
                <a:latin typeface="Poppins"/>
                <a:ea typeface="Poppins"/>
                <a:cs typeface="Poppins"/>
                <a:sym typeface="Poppins"/>
              </a:rPr>
              <a:t>Phases of GOTV</a:t>
            </a:r>
            <a:endParaRPr sz="2500" b="1">
              <a:solidFill>
                <a:srgbClr val="24435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8"/>
          <p:cNvSpPr/>
          <p:nvPr/>
        </p:nvSpPr>
        <p:spPr>
          <a:xfrm>
            <a:off x="1551963" y="3416267"/>
            <a:ext cx="6565800" cy="988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761" name="Google Shape;761;p108"/>
          <p:cNvSpPr txBox="1"/>
          <p:nvPr/>
        </p:nvSpPr>
        <p:spPr>
          <a:xfrm>
            <a:off x="375000" y="549725"/>
            <a:ext cx="26163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a:solidFill>
                  <a:srgbClr val="C00C15"/>
                </a:solidFill>
                <a:latin typeface="Poppins ExtraBold"/>
                <a:ea typeface="Poppins ExtraBold"/>
                <a:cs typeface="Poppins ExtraBold"/>
                <a:sym typeface="Poppins ExtraBold"/>
              </a:rPr>
              <a:t>NOW:</a:t>
            </a:r>
            <a:endParaRPr sz="3400">
              <a:solidFill>
                <a:srgbClr val="C00C15"/>
              </a:solidFill>
              <a:latin typeface="Poppins ExtraBold"/>
              <a:ea typeface="Poppins ExtraBold"/>
              <a:cs typeface="Poppins ExtraBold"/>
              <a:sym typeface="Poppins ExtraBold"/>
            </a:endParaRPr>
          </a:p>
          <a:p>
            <a:pPr marL="0" marR="0" lvl="0" indent="0" algn="ctr" rtl="0">
              <a:lnSpc>
                <a:spcPct val="100000"/>
              </a:lnSpc>
              <a:spcBef>
                <a:spcPts val="0"/>
              </a:spcBef>
              <a:spcAft>
                <a:spcPts val="0"/>
              </a:spcAft>
              <a:buNone/>
            </a:pPr>
            <a:r>
              <a:rPr lang="en" sz="2200">
                <a:solidFill>
                  <a:schemeClr val="dk1"/>
                </a:solidFill>
                <a:latin typeface="Nunito Sans"/>
                <a:ea typeface="Nunito Sans"/>
                <a:cs typeface="Nunito Sans"/>
                <a:sym typeface="Nunito Sans"/>
              </a:rPr>
              <a:t>Absentee Ballots have been sent and people are voting by mail.</a:t>
            </a:r>
            <a:endParaRPr sz="2200">
              <a:solidFill>
                <a:schemeClr val="dk1"/>
              </a:solidFill>
              <a:latin typeface="Nunito Sans"/>
              <a:ea typeface="Nunito Sans"/>
              <a:cs typeface="Nunito Sans"/>
              <a:sym typeface="Nunito Sans"/>
            </a:endParaRPr>
          </a:p>
          <a:p>
            <a:pPr marL="0" lvl="0" indent="0" algn="ctr" rtl="0">
              <a:spcBef>
                <a:spcPts val="0"/>
              </a:spcBef>
              <a:spcAft>
                <a:spcPts val="0"/>
              </a:spcAft>
              <a:buNone/>
            </a:pPr>
            <a:r>
              <a:rPr lang="en" sz="2200">
                <a:solidFill>
                  <a:srgbClr val="C00C15"/>
                </a:solidFill>
                <a:latin typeface="Nunito Sans"/>
                <a:ea typeface="Nunito Sans"/>
                <a:cs typeface="Nunito Sans"/>
                <a:sym typeface="Nunito Sans"/>
              </a:rPr>
              <a:t>(VBM)</a:t>
            </a:r>
            <a:endParaRPr sz="2200">
              <a:solidFill>
                <a:srgbClr val="C00C15"/>
              </a:solidFill>
              <a:latin typeface="Nunito Sans"/>
              <a:ea typeface="Nunito Sans"/>
              <a:cs typeface="Nunito Sans"/>
              <a:sym typeface="Nunito Sans"/>
            </a:endParaRPr>
          </a:p>
        </p:txBody>
      </p:sp>
      <p:sp>
        <p:nvSpPr>
          <p:cNvPr id="762" name="Google Shape;762;p108"/>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16</a:t>
            </a:fld>
            <a:endParaRPr sz="1000">
              <a:solidFill>
                <a:srgbClr val="C00C15"/>
              </a:solidFill>
              <a:latin typeface="Inter Light"/>
              <a:ea typeface="Inter Light"/>
              <a:cs typeface="Inter Light"/>
              <a:sym typeface="Inter Light"/>
            </a:endParaRPr>
          </a:p>
        </p:txBody>
      </p:sp>
      <p:pic>
        <p:nvPicPr>
          <p:cNvPr id="763" name="Google Shape;763;p108"/>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764" name="Google Shape;764;p108"/>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
        <p:nvSpPr>
          <p:cNvPr id="765" name="Google Shape;765;p108"/>
          <p:cNvSpPr txBox="1"/>
          <p:nvPr/>
        </p:nvSpPr>
        <p:spPr>
          <a:xfrm>
            <a:off x="3072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pic>
        <p:nvPicPr>
          <p:cNvPr id="766" name="Google Shape;766;p108"/>
          <p:cNvPicPr preferRelativeResize="0"/>
          <p:nvPr/>
        </p:nvPicPr>
        <p:blipFill rotWithShape="1">
          <a:blip r:embed="rId5">
            <a:alphaModFix/>
          </a:blip>
          <a:srcRect r="15682" b="15682"/>
          <a:stretch/>
        </p:blipFill>
        <p:spPr>
          <a:xfrm rot="-557451">
            <a:off x="1128906" y="3213347"/>
            <a:ext cx="1384361" cy="1384953"/>
          </a:xfrm>
          <a:prstGeom prst="ellipse">
            <a:avLst/>
          </a:prstGeom>
          <a:noFill/>
          <a:ln>
            <a:noFill/>
          </a:ln>
        </p:spPr>
      </p:pic>
      <p:sp>
        <p:nvSpPr>
          <p:cNvPr id="767" name="Google Shape;767;p108"/>
          <p:cNvSpPr txBox="1"/>
          <p:nvPr/>
        </p:nvSpPr>
        <p:spPr>
          <a:xfrm>
            <a:off x="3173813" y="549725"/>
            <a:ext cx="2616300" cy="206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a:solidFill>
                  <a:srgbClr val="FBAB19"/>
                </a:solidFill>
                <a:latin typeface="Poppins ExtraBold"/>
                <a:ea typeface="Poppins ExtraBold"/>
                <a:cs typeface="Poppins ExtraBold"/>
                <a:sym typeface="Poppins ExtraBold"/>
              </a:rPr>
              <a:t>SOON:</a:t>
            </a:r>
            <a:endParaRPr sz="3400">
              <a:solidFill>
                <a:srgbClr val="FBAB19"/>
              </a:solidFill>
              <a:latin typeface="Poppins ExtraBold"/>
              <a:ea typeface="Poppins ExtraBold"/>
              <a:cs typeface="Poppins ExtraBold"/>
              <a:sym typeface="Poppins ExtraBold"/>
            </a:endParaRPr>
          </a:p>
          <a:p>
            <a:pPr marL="0" marR="0" lvl="0" indent="0" algn="ctr" rtl="0">
              <a:lnSpc>
                <a:spcPct val="100000"/>
              </a:lnSpc>
              <a:spcBef>
                <a:spcPts val="0"/>
              </a:spcBef>
              <a:spcAft>
                <a:spcPts val="0"/>
              </a:spcAft>
              <a:buNone/>
            </a:pPr>
            <a:r>
              <a:rPr lang="en" sz="2200">
                <a:solidFill>
                  <a:schemeClr val="dk1"/>
                </a:solidFill>
                <a:latin typeface="Nunito Sans"/>
                <a:ea typeface="Nunito Sans"/>
                <a:cs typeface="Nunito Sans"/>
                <a:sym typeface="Nunito Sans"/>
              </a:rPr>
              <a:t>Early Vote in Person begins </a:t>
            </a:r>
            <a:r>
              <a:rPr lang="en" sz="2200" b="1">
                <a:solidFill>
                  <a:schemeClr val="dk1"/>
                </a:solidFill>
                <a:latin typeface="Nunito Sans"/>
                <a:ea typeface="Nunito Sans"/>
                <a:cs typeface="Nunito Sans"/>
                <a:sym typeface="Nunito Sans"/>
              </a:rPr>
              <a:t>October 22nd</a:t>
            </a:r>
            <a:endParaRPr sz="2200" b="1">
              <a:solidFill>
                <a:schemeClr val="dk1"/>
              </a:solidFill>
              <a:latin typeface="Nunito Sans"/>
              <a:ea typeface="Nunito Sans"/>
              <a:cs typeface="Nunito Sans"/>
              <a:sym typeface="Nunito Sans"/>
            </a:endParaRPr>
          </a:p>
          <a:p>
            <a:pPr marL="0" lvl="0" indent="0" algn="ctr" rtl="0">
              <a:spcBef>
                <a:spcPts val="0"/>
              </a:spcBef>
              <a:spcAft>
                <a:spcPts val="0"/>
              </a:spcAft>
              <a:buNone/>
            </a:pPr>
            <a:r>
              <a:rPr lang="en" sz="2200">
                <a:solidFill>
                  <a:srgbClr val="FBAB19"/>
                </a:solidFill>
                <a:latin typeface="Nunito Sans"/>
                <a:ea typeface="Nunito Sans"/>
                <a:cs typeface="Nunito Sans"/>
                <a:sym typeface="Nunito Sans"/>
              </a:rPr>
              <a:t>(EVIP)</a:t>
            </a:r>
            <a:endParaRPr sz="2200">
              <a:solidFill>
                <a:srgbClr val="FBAB19"/>
              </a:solidFill>
              <a:latin typeface="Nunito Sans"/>
              <a:ea typeface="Nunito Sans"/>
              <a:cs typeface="Nunito Sans"/>
              <a:sym typeface="Nunito Sans"/>
            </a:endParaRPr>
          </a:p>
        </p:txBody>
      </p:sp>
      <p:sp>
        <p:nvSpPr>
          <p:cNvPr id="768" name="Google Shape;768;p108"/>
          <p:cNvSpPr txBox="1"/>
          <p:nvPr/>
        </p:nvSpPr>
        <p:spPr>
          <a:xfrm>
            <a:off x="5972625" y="549725"/>
            <a:ext cx="2616300" cy="206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a:solidFill>
                  <a:srgbClr val="10A16D"/>
                </a:solidFill>
                <a:latin typeface="Poppins ExtraBold"/>
                <a:ea typeface="Poppins ExtraBold"/>
                <a:cs typeface="Poppins ExtraBold"/>
                <a:sym typeface="Poppins ExtraBold"/>
              </a:rPr>
              <a:t>FINALLY:</a:t>
            </a:r>
            <a:endParaRPr sz="3400">
              <a:solidFill>
                <a:srgbClr val="10A16D"/>
              </a:solidFill>
              <a:latin typeface="Poppins ExtraBold"/>
              <a:ea typeface="Poppins ExtraBold"/>
              <a:cs typeface="Poppins ExtraBold"/>
              <a:sym typeface="Poppins ExtraBold"/>
            </a:endParaRPr>
          </a:p>
          <a:p>
            <a:pPr marL="0" lvl="0" indent="0" algn="ctr" rtl="0">
              <a:spcBef>
                <a:spcPts val="0"/>
              </a:spcBef>
              <a:spcAft>
                <a:spcPts val="0"/>
              </a:spcAft>
              <a:buNone/>
            </a:pPr>
            <a:r>
              <a:rPr lang="en" sz="2200">
                <a:solidFill>
                  <a:schemeClr val="dk1"/>
                </a:solidFill>
                <a:latin typeface="Nunito Sans"/>
                <a:ea typeface="Nunito Sans"/>
                <a:cs typeface="Nunito Sans"/>
                <a:sym typeface="Nunito Sans"/>
              </a:rPr>
              <a:t>Election Day is</a:t>
            </a:r>
            <a:br>
              <a:rPr lang="en" sz="2200">
                <a:solidFill>
                  <a:schemeClr val="dk1"/>
                </a:solidFill>
                <a:latin typeface="Nunito Sans"/>
                <a:ea typeface="Nunito Sans"/>
                <a:cs typeface="Nunito Sans"/>
                <a:sym typeface="Nunito Sans"/>
              </a:rPr>
            </a:br>
            <a:r>
              <a:rPr lang="en" sz="2200">
                <a:solidFill>
                  <a:schemeClr val="dk1"/>
                </a:solidFill>
                <a:latin typeface="Nunito Sans"/>
                <a:ea typeface="Nunito Sans"/>
                <a:cs typeface="Nunito Sans"/>
                <a:sym typeface="Nunito Sans"/>
              </a:rPr>
              <a:t>Tuesday, </a:t>
            </a:r>
            <a:r>
              <a:rPr lang="en" sz="2200" b="1">
                <a:solidFill>
                  <a:schemeClr val="dk1"/>
                </a:solidFill>
                <a:latin typeface="Nunito Sans"/>
                <a:ea typeface="Nunito Sans"/>
                <a:cs typeface="Nunito Sans"/>
                <a:sym typeface="Nunito Sans"/>
              </a:rPr>
              <a:t>November 5th</a:t>
            </a:r>
            <a:endParaRPr sz="2200" b="1">
              <a:solidFill>
                <a:schemeClr val="dk1"/>
              </a:solidFill>
              <a:latin typeface="Nunito Sans"/>
              <a:ea typeface="Nunito Sans"/>
              <a:cs typeface="Nunito Sans"/>
              <a:sym typeface="Nunito Sans"/>
            </a:endParaRPr>
          </a:p>
          <a:p>
            <a:pPr marL="0" lvl="0" indent="0" algn="ctr" rtl="0">
              <a:spcBef>
                <a:spcPts val="0"/>
              </a:spcBef>
              <a:spcAft>
                <a:spcPts val="0"/>
              </a:spcAft>
              <a:buNone/>
            </a:pPr>
            <a:r>
              <a:rPr lang="en" sz="2200">
                <a:solidFill>
                  <a:srgbClr val="10A16D"/>
                </a:solidFill>
                <a:latin typeface="Nunito Sans"/>
                <a:ea typeface="Nunito Sans"/>
                <a:cs typeface="Nunito Sans"/>
                <a:sym typeface="Nunito Sans"/>
              </a:rPr>
              <a:t>(GOTV)</a:t>
            </a:r>
            <a:endParaRPr sz="2200" b="1">
              <a:solidFill>
                <a:srgbClr val="10A16D"/>
              </a:solidFill>
              <a:latin typeface="Nunito Sans"/>
              <a:ea typeface="Nunito Sans"/>
              <a:cs typeface="Nunito Sans"/>
              <a:sym typeface="Nunito Sans"/>
            </a:endParaRPr>
          </a:p>
        </p:txBody>
      </p:sp>
      <p:sp>
        <p:nvSpPr>
          <p:cNvPr id="769" name="Google Shape;769;p108"/>
          <p:cNvSpPr txBox="1"/>
          <p:nvPr/>
        </p:nvSpPr>
        <p:spPr>
          <a:xfrm>
            <a:off x="2615938" y="3449100"/>
            <a:ext cx="2672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Nunito Sans ExtraBold"/>
                <a:ea typeface="Nunito Sans ExtraBold"/>
                <a:cs typeface="Nunito Sans ExtraBold"/>
                <a:sym typeface="Nunito Sans ExtraBold"/>
              </a:rPr>
              <a:t>KEY TO OUR STRATEGY:</a:t>
            </a:r>
            <a:endParaRPr sz="1600">
              <a:solidFill>
                <a:schemeClr val="dk1"/>
              </a:solidFill>
              <a:latin typeface="Nunito Sans ExtraBold"/>
              <a:ea typeface="Nunito Sans ExtraBold"/>
              <a:cs typeface="Nunito Sans ExtraBold"/>
              <a:sym typeface="Nunito Sans ExtraBold"/>
            </a:endParaRPr>
          </a:p>
          <a:p>
            <a:pPr marL="0" lvl="0" indent="0" algn="l" rtl="0">
              <a:spcBef>
                <a:spcPts val="0"/>
              </a:spcBef>
              <a:spcAft>
                <a:spcPts val="0"/>
              </a:spcAft>
              <a:buNone/>
            </a:pPr>
            <a:r>
              <a:rPr lang="en" sz="1600">
                <a:solidFill>
                  <a:schemeClr val="dk1"/>
                </a:solidFill>
                <a:latin typeface="Nunito Sans"/>
                <a:ea typeface="Nunito Sans"/>
                <a:cs typeface="Nunito Sans"/>
                <a:sym typeface="Nunito Sans"/>
              </a:rPr>
              <a:t>The more people we can get to </a:t>
            </a:r>
            <a:r>
              <a:rPr lang="en" sz="1600">
                <a:solidFill>
                  <a:srgbClr val="C00C15"/>
                </a:solidFill>
                <a:latin typeface="Nunito Sans ExtraBold"/>
                <a:ea typeface="Nunito Sans ExtraBold"/>
                <a:cs typeface="Nunito Sans ExtraBold"/>
                <a:sym typeface="Nunito Sans ExtraBold"/>
              </a:rPr>
              <a:t>vote</a:t>
            </a:r>
            <a:r>
              <a:rPr lang="en" sz="1600">
                <a:solidFill>
                  <a:schemeClr val="dk1"/>
                </a:solidFill>
                <a:latin typeface="Nunito Sans ExtraBold"/>
                <a:ea typeface="Nunito Sans ExtraBold"/>
                <a:cs typeface="Nunito Sans ExtraBold"/>
                <a:sym typeface="Nunito Sans ExtraBold"/>
              </a:rPr>
              <a:t> </a:t>
            </a:r>
            <a:r>
              <a:rPr lang="en" sz="1600">
                <a:solidFill>
                  <a:srgbClr val="FBAB19"/>
                </a:solidFill>
                <a:latin typeface="Nunito Sans ExtraBold"/>
                <a:ea typeface="Nunito Sans ExtraBold"/>
                <a:cs typeface="Nunito Sans ExtraBold"/>
                <a:sym typeface="Nunito Sans ExtraBold"/>
              </a:rPr>
              <a:t>early</a:t>
            </a:r>
            <a:r>
              <a:rPr lang="en" sz="1600">
                <a:solidFill>
                  <a:schemeClr val="dk1"/>
                </a:solidFill>
                <a:latin typeface="Nunito Sans"/>
                <a:ea typeface="Nunito Sans"/>
                <a:cs typeface="Nunito Sans"/>
                <a:sym typeface="Nunito Sans"/>
              </a:rPr>
              <a:t>…</a:t>
            </a:r>
            <a:endParaRPr sz="1600">
              <a:solidFill>
                <a:schemeClr val="dk1"/>
              </a:solidFill>
              <a:latin typeface="Nunito Sans"/>
              <a:ea typeface="Nunito Sans"/>
              <a:cs typeface="Nunito Sans"/>
              <a:sym typeface="Nunito Sans"/>
            </a:endParaRPr>
          </a:p>
        </p:txBody>
      </p:sp>
      <p:sp>
        <p:nvSpPr>
          <p:cNvPr id="770" name="Google Shape;770;p108"/>
          <p:cNvSpPr txBox="1"/>
          <p:nvPr/>
        </p:nvSpPr>
        <p:spPr>
          <a:xfrm>
            <a:off x="5279458" y="3692167"/>
            <a:ext cx="2616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Nunito Sans"/>
                <a:ea typeface="Nunito Sans"/>
                <a:cs typeface="Nunito Sans"/>
                <a:sym typeface="Nunito Sans"/>
              </a:rPr>
              <a:t>…the more efficient we’ll be with our </a:t>
            </a:r>
            <a:r>
              <a:rPr lang="en" sz="1600">
                <a:solidFill>
                  <a:srgbClr val="10A16D"/>
                </a:solidFill>
                <a:latin typeface="Nunito Sans ExtraBold"/>
                <a:ea typeface="Nunito Sans ExtraBold"/>
                <a:cs typeface="Nunito Sans ExtraBold"/>
                <a:sym typeface="Nunito Sans ExtraBold"/>
              </a:rPr>
              <a:t>GOTV</a:t>
            </a:r>
            <a:r>
              <a:rPr lang="en" sz="1600">
                <a:solidFill>
                  <a:schemeClr val="dk1"/>
                </a:solidFill>
                <a:latin typeface="Nunito Sans"/>
                <a:ea typeface="Nunito Sans"/>
                <a:cs typeface="Nunito Sans"/>
                <a:sym typeface="Nunito Sans"/>
              </a:rPr>
              <a:t> efforts.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4"/>
        <p:cNvGrpSpPr/>
        <p:nvPr/>
      </p:nvGrpSpPr>
      <p:grpSpPr>
        <a:xfrm>
          <a:off x="0" y="0"/>
          <a:ext cx="0" cy="0"/>
          <a:chOff x="0" y="0"/>
          <a:chExt cx="0" cy="0"/>
        </a:xfrm>
      </p:grpSpPr>
      <p:sp>
        <p:nvSpPr>
          <p:cNvPr id="775" name="Google Shape;775;p109"/>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17</a:t>
            </a:fld>
            <a:endParaRPr sz="1000">
              <a:solidFill>
                <a:srgbClr val="C00C15"/>
              </a:solidFill>
              <a:latin typeface="Inter Light"/>
              <a:ea typeface="Inter Light"/>
              <a:cs typeface="Inter Light"/>
              <a:sym typeface="Inter Light"/>
            </a:endParaRPr>
          </a:p>
        </p:txBody>
      </p:sp>
      <p:pic>
        <p:nvPicPr>
          <p:cNvPr id="776" name="Google Shape;776;p109"/>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777" name="Google Shape;777;p109"/>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
        <p:nvSpPr>
          <p:cNvPr id="778" name="Google Shape;778;p109"/>
          <p:cNvSpPr txBox="1"/>
          <p:nvPr/>
        </p:nvSpPr>
        <p:spPr>
          <a:xfrm>
            <a:off x="3072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
        <p:nvSpPr>
          <p:cNvPr id="779" name="Google Shape;779;p109"/>
          <p:cNvSpPr txBox="1"/>
          <p:nvPr/>
        </p:nvSpPr>
        <p:spPr>
          <a:xfrm>
            <a:off x="222600" y="133925"/>
            <a:ext cx="3685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C00C15"/>
                </a:solidFill>
                <a:latin typeface="Poppins"/>
                <a:ea typeface="Poppins"/>
                <a:cs typeface="Poppins"/>
                <a:sym typeface="Poppins"/>
              </a:rPr>
              <a:t>Absentee Ballots</a:t>
            </a:r>
            <a:endParaRPr sz="2400" b="1">
              <a:solidFill>
                <a:srgbClr val="C00C15"/>
              </a:solidFill>
              <a:latin typeface="Poppins"/>
              <a:ea typeface="Poppins"/>
              <a:cs typeface="Poppins"/>
              <a:sym typeface="Poppins"/>
            </a:endParaRPr>
          </a:p>
          <a:p>
            <a:pPr marL="0" lvl="0" indent="0" algn="l" rtl="0">
              <a:spcBef>
                <a:spcPts val="0"/>
              </a:spcBef>
              <a:spcAft>
                <a:spcPts val="0"/>
              </a:spcAft>
              <a:buNone/>
            </a:pPr>
            <a:r>
              <a:rPr lang="en" sz="2400" b="1">
                <a:solidFill>
                  <a:srgbClr val="244351"/>
                </a:solidFill>
                <a:latin typeface="Poppins"/>
                <a:ea typeface="Poppins"/>
                <a:cs typeface="Poppins"/>
                <a:sym typeface="Poppins"/>
              </a:rPr>
              <a:t>Vote by Mail Chase</a:t>
            </a:r>
            <a:endParaRPr sz="2400" b="1">
              <a:solidFill>
                <a:srgbClr val="244351"/>
              </a:solidFill>
              <a:latin typeface="Poppins"/>
              <a:ea typeface="Poppins"/>
              <a:cs typeface="Poppins"/>
              <a:sym typeface="Poppins"/>
            </a:endParaRPr>
          </a:p>
        </p:txBody>
      </p:sp>
      <p:sp>
        <p:nvSpPr>
          <p:cNvPr id="780" name="Google Shape;780;p109"/>
          <p:cNvSpPr txBox="1"/>
          <p:nvPr/>
        </p:nvSpPr>
        <p:spPr>
          <a:xfrm>
            <a:off x="1286750" y="1212450"/>
            <a:ext cx="3481200" cy="923400"/>
          </a:xfrm>
          <a:prstGeom prst="rect">
            <a:avLst/>
          </a:prstGeom>
          <a:solidFill>
            <a:srgbClr val="FEECEE"/>
          </a:solidFill>
          <a:ln>
            <a:noFill/>
          </a:ln>
        </p:spPr>
        <p:txBody>
          <a:bodyPr spcFirstLastPara="1" wrap="square" lIns="91425" tIns="91425" rIns="91425" bIns="91425" anchor="t" anchorCtr="0">
            <a:spAutoFit/>
          </a:bodyPr>
          <a:lstStyle/>
          <a:p>
            <a:pPr marL="0" lvl="0" indent="0" algn="l" rtl="0">
              <a:spcBef>
                <a:spcPts val="0"/>
              </a:spcBef>
              <a:spcAft>
                <a:spcPts val="1000"/>
              </a:spcAft>
              <a:buClr>
                <a:schemeClr val="dk1"/>
              </a:buClr>
              <a:buSzPts val="1100"/>
              <a:buFont typeface="Arial"/>
              <a:buNone/>
            </a:pPr>
            <a:r>
              <a:rPr lang="en" sz="1600">
                <a:solidFill>
                  <a:srgbClr val="244351"/>
                </a:solidFill>
                <a:latin typeface="Nunito Sans"/>
                <a:ea typeface="Nunito Sans"/>
                <a:cs typeface="Nunito Sans"/>
                <a:sym typeface="Nunito Sans"/>
              </a:rPr>
              <a:t>Equip voters who are choosing to vote by mail with the information they need to make their voice heard</a:t>
            </a:r>
            <a:endParaRPr sz="1600">
              <a:solidFill>
                <a:srgbClr val="244351"/>
              </a:solidFill>
              <a:latin typeface="Nunito Sans"/>
              <a:ea typeface="Nunito Sans"/>
              <a:cs typeface="Nunito Sans"/>
              <a:sym typeface="Nunito Sans"/>
            </a:endParaRPr>
          </a:p>
        </p:txBody>
      </p:sp>
      <p:sp>
        <p:nvSpPr>
          <p:cNvPr id="781" name="Google Shape;781;p109"/>
          <p:cNvSpPr txBox="1"/>
          <p:nvPr/>
        </p:nvSpPr>
        <p:spPr>
          <a:xfrm>
            <a:off x="1286750" y="3507950"/>
            <a:ext cx="3481200" cy="677100"/>
          </a:xfrm>
          <a:prstGeom prst="rect">
            <a:avLst/>
          </a:prstGeom>
          <a:solidFill>
            <a:srgbClr val="FEECEE"/>
          </a:solid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rgbClr val="244351"/>
                </a:solidFill>
                <a:latin typeface="Nunito Sans"/>
                <a:ea typeface="Nunito Sans"/>
                <a:cs typeface="Nunito Sans"/>
                <a:sym typeface="Nunito Sans"/>
              </a:rPr>
              <a:t>Cure any ballots that are at risk of rejection</a:t>
            </a:r>
            <a:endParaRPr sz="1600">
              <a:solidFill>
                <a:srgbClr val="244351"/>
              </a:solidFill>
              <a:latin typeface="Nunito Sans"/>
              <a:ea typeface="Nunito Sans"/>
              <a:cs typeface="Nunito Sans"/>
              <a:sym typeface="Nunito Sans"/>
            </a:endParaRPr>
          </a:p>
        </p:txBody>
      </p:sp>
      <p:sp>
        <p:nvSpPr>
          <p:cNvPr id="782" name="Google Shape;782;p109"/>
          <p:cNvSpPr txBox="1"/>
          <p:nvPr/>
        </p:nvSpPr>
        <p:spPr>
          <a:xfrm>
            <a:off x="1286750" y="2483350"/>
            <a:ext cx="3481200" cy="677100"/>
          </a:xfrm>
          <a:prstGeom prst="rect">
            <a:avLst/>
          </a:prstGeom>
          <a:solidFill>
            <a:srgbClr val="FEECEE"/>
          </a:solid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rgbClr val="244351"/>
                </a:solidFill>
                <a:latin typeface="Nunito Sans"/>
                <a:ea typeface="Nunito Sans"/>
                <a:cs typeface="Nunito Sans"/>
                <a:sym typeface="Nunito Sans"/>
              </a:rPr>
              <a:t>Have final persuasion conversations with voters who have their ballots</a:t>
            </a:r>
            <a:endParaRPr sz="1600">
              <a:solidFill>
                <a:srgbClr val="244351"/>
              </a:solidFill>
              <a:latin typeface="Nunito Sans"/>
              <a:ea typeface="Nunito Sans"/>
              <a:cs typeface="Nunito Sans"/>
              <a:sym typeface="Nunito Sans"/>
            </a:endParaRPr>
          </a:p>
        </p:txBody>
      </p:sp>
      <p:sp>
        <p:nvSpPr>
          <p:cNvPr id="783" name="Google Shape;783;p109"/>
          <p:cNvSpPr txBox="1"/>
          <p:nvPr/>
        </p:nvSpPr>
        <p:spPr>
          <a:xfrm>
            <a:off x="4767950" y="1212450"/>
            <a:ext cx="34812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C00C15"/>
              </a:buClr>
              <a:buSzPts val="1600"/>
              <a:buFont typeface="Nunito Sans"/>
              <a:buChar char="一"/>
            </a:pPr>
            <a:r>
              <a:rPr lang="en" sz="1600">
                <a:solidFill>
                  <a:srgbClr val="244351"/>
                </a:solidFill>
                <a:latin typeface="Nunito Sans"/>
                <a:ea typeface="Nunito Sans"/>
                <a:cs typeface="Nunito Sans"/>
                <a:sym typeface="Nunito Sans"/>
              </a:rPr>
              <a:t>Make a plan with voters to return their ballots ASAP</a:t>
            </a:r>
            <a:endParaRPr sz="1600">
              <a:solidFill>
                <a:srgbClr val="244351"/>
              </a:solidFill>
              <a:latin typeface="Nunito Sans"/>
              <a:ea typeface="Nunito Sans"/>
              <a:cs typeface="Nunito Sans"/>
              <a:sym typeface="Nunito Sans"/>
            </a:endParaRPr>
          </a:p>
          <a:p>
            <a:pPr marL="457200" lvl="0" indent="-330200" algn="l" rtl="0">
              <a:spcBef>
                <a:spcPts val="0"/>
              </a:spcBef>
              <a:spcAft>
                <a:spcPts val="0"/>
              </a:spcAft>
              <a:buClr>
                <a:srgbClr val="C00C15"/>
              </a:buClr>
              <a:buSzPts val="1600"/>
              <a:buFont typeface="Nunito Sans"/>
              <a:buChar char="一"/>
            </a:pPr>
            <a:r>
              <a:rPr lang="en" sz="1600">
                <a:solidFill>
                  <a:srgbClr val="244351"/>
                </a:solidFill>
                <a:latin typeface="Nunito Sans"/>
                <a:ea typeface="Nunito Sans"/>
                <a:cs typeface="Nunito Sans"/>
                <a:sym typeface="Nunito Sans"/>
              </a:rPr>
              <a:t>5 checks for success</a:t>
            </a:r>
            <a:endParaRPr sz="1600">
              <a:solidFill>
                <a:srgbClr val="244351"/>
              </a:solidFill>
              <a:latin typeface="Nunito Sans"/>
              <a:ea typeface="Nunito Sans"/>
              <a:cs typeface="Nunito Sans"/>
              <a:sym typeface="Nunito Sans"/>
            </a:endParaRPr>
          </a:p>
        </p:txBody>
      </p:sp>
      <p:sp>
        <p:nvSpPr>
          <p:cNvPr id="784" name="Google Shape;784;p109"/>
          <p:cNvSpPr txBox="1"/>
          <p:nvPr/>
        </p:nvSpPr>
        <p:spPr>
          <a:xfrm>
            <a:off x="4818325" y="3507950"/>
            <a:ext cx="30000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C00C15"/>
              </a:buClr>
              <a:buSzPts val="1600"/>
              <a:buFont typeface="Nunito Sans"/>
              <a:buChar char="一"/>
            </a:pPr>
            <a:r>
              <a:rPr lang="en" sz="1600">
                <a:solidFill>
                  <a:srgbClr val="244351"/>
                </a:solidFill>
                <a:latin typeface="Nunito Sans"/>
                <a:ea typeface="Nunito Sans"/>
                <a:cs typeface="Nunito Sans"/>
                <a:sym typeface="Nunito Sans"/>
              </a:rPr>
              <a:t>Use relational organizing to maximize our efforts!</a:t>
            </a:r>
            <a:endParaRPr sz="1600">
              <a:solidFill>
                <a:srgbClr val="244351"/>
              </a:solidFill>
              <a:latin typeface="Nunito Sans"/>
              <a:ea typeface="Nunito Sans"/>
              <a:cs typeface="Nunito Sans"/>
              <a:sym typeface="Nunito Sans"/>
            </a:endParaRPr>
          </a:p>
        </p:txBody>
      </p:sp>
      <p:cxnSp>
        <p:nvCxnSpPr>
          <p:cNvPr id="785" name="Google Shape;785;p109"/>
          <p:cNvCxnSpPr>
            <a:stCxn id="786" idx="4"/>
            <a:endCxn id="787" idx="0"/>
          </p:cNvCxnSpPr>
          <p:nvPr/>
        </p:nvCxnSpPr>
        <p:spPr>
          <a:xfrm>
            <a:off x="1026250" y="1768242"/>
            <a:ext cx="0" cy="2015100"/>
          </a:xfrm>
          <a:prstGeom prst="straightConnector1">
            <a:avLst/>
          </a:prstGeom>
          <a:noFill/>
          <a:ln w="19050" cap="flat" cmpd="sng">
            <a:solidFill>
              <a:srgbClr val="C00C15"/>
            </a:solidFill>
            <a:prstDash val="dot"/>
            <a:round/>
            <a:headEnd type="none" w="med" len="med"/>
            <a:tailEnd type="none" w="med" len="med"/>
          </a:ln>
        </p:spPr>
      </p:cxnSp>
      <p:sp>
        <p:nvSpPr>
          <p:cNvPr id="786" name="Google Shape;786;p109"/>
          <p:cNvSpPr/>
          <p:nvPr/>
        </p:nvSpPr>
        <p:spPr>
          <a:xfrm>
            <a:off x="964750" y="1645242"/>
            <a:ext cx="123000" cy="123000"/>
          </a:xfrm>
          <a:prstGeom prst="ellipse">
            <a:avLst/>
          </a:prstGeom>
          <a:solidFill>
            <a:schemeClr val="lt1"/>
          </a:solidFill>
          <a:ln w="19050" cap="flat" cmpd="sng">
            <a:solidFill>
              <a:srgbClr val="C00C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Light"/>
              <a:ea typeface="Libre Franklin Light"/>
              <a:cs typeface="Libre Franklin Light"/>
              <a:sym typeface="Libre Franklin Light"/>
            </a:endParaRPr>
          </a:p>
        </p:txBody>
      </p:sp>
      <p:sp>
        <p:nvSpPr>
          <p:cNvPr id="787" name="Google Shape;787;p109"/>
          <p:cNvSpPr/>
          <p:nvPr/>
        </p:nvSpPr>
        <p:spPr>
          <a:xfrm>
            <a:off x="964750" y="3783360"/>
            <a:ext cx="123000" cy="123000"/>
          </a:xfrm>
          <a:prstGeom prst="ellipse">
            <a:avLst/>
          </a:prstGeom>
          <a:solidFill>
            <a:schemeClr val="lt1"/>
          </a:solidFill>
          <a:ln w="19050" cap="flat" cmpd="sng">
            <a:solidFill>
              <a:srgbClr val="C00C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Light"/>
              <a:ea typeface="Libre Franklin Light"/>
              <a:cs typeface="Libre Franklin Light"/>
              <a:sym typeface="Libre Franklin Light"/>
            </a:endParaRPr>
          </a:p>
        </p:txBody>
      </p:sp>
      <p:sp>
        <p:nvSpPr>
          <p:cNvPr id="788" name="Google Shape;788;p109"/>
          <p:cNvSpPr/>
          <p:nvPr/>
        </p:nvSpPr>
        <p:spPr>
          <a:xfrm>
            <a:off x="964750" y="2788520"/>
            <a:ext cx="123000" cy="123000"/>
          </a:xfrm>
          <a:prstGeom prst="ellipse">
            <a:avLst/>
          </a:prstGeom>
          <a:solidFill>
            <a:schemeClr val="lt1"/>
          </a:solidFill>
          <a:ln w="19050" cap="flat" cmpd="sng">
            <a:solidFill>
              <a:srgbClr val="C00C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Light"/>
              <a:ea typeface="Libre Franklin Light"/>
              <a:cs typeface="Libre Franklin Light"/>
              <a:sym typeface="Libre Franklin Light"/>
            </a:endParaRPr>
          </a:p>
        </p:txBody>
      </p:sp>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2"/>
        <p:cNvGrpSpPr/>
        <p:nvPr/>
      </p:nvGrpSpPr>
      <p:grpSpPr>
        <a:xfrm>
          <a:off x="0" y="0"/>
          <a:ext cx="0" cy="0"/>
          <a:chOff x="0" y="0"/>
          <a:chExt cx="0" cy="0"/>
        </a:xfrm>
      </p:grpSpPr>
      <p:sp>
        <p:nvSpPr>
          <p:cNvPr id="793" name="Google Shape;793;p110"/>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18</a:t>
            </a:fld>
            <a:endParaRPr sz="1000">
              <a:solidFill>
                <a:srgbClr val="C00C15"/>
              </a:solidFill>
              <a:latin typeface="Inter Light"/>
              <a:ea typeface="Inter Light"/>
              <a:cs typeface="Inter Light"/>
              <a:sym typeface="Inter Light"/>
            </a:endParaRPr>
          </a:p>
        </p:txBody>
      </p:sp>
      <p:pic>
        <p:nvPicPr>
          <p:cNvPr id="794" name="Google Shape;794;p110"/>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795" name="Google Shape;795;p110"/>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
        <p:nvSpPr>
          <p:cNvPr id="796" name="Google Shape;796;p110"/>
          <p:cNvSpPr txBox="1"/>
          <p:nvPr/>
        </p:nvSpPr>
        <p:spPr>
          <a:xfrm>
            <a:off x="3072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
        <p:nvSpPr>
          <p:cNvPr id="797" name="Google Shape;797;p110"/>
          <p:cNvSpPr txBox="1"/>
          <p:nvPr/>
        </p:nvSpPr>
        <p:spPr>
          <a:xfrm>
            <a:off x="222600" y="133925"/>
            <a:ext cx="4227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BAB19"/>
                </a:solidFill>
                <a:latin typeface="Poppins"/>
                <a:ea typeface="Poppins"/>
                <a:cs typeface="Poppins"/>
                <a:sym typeface="Poppins"/>
              </a:rPr>
              <a:t>Early Vote In-Person</a:t>
            </a:r>
            <a:endParaRPr sz="2400" b="1">
              <a:solidFill>
                <a:srgbClr val="FBAB19"/>
              </a:solidFill>
              <a:latin typeface="Poppins"/>
              <a:ea typeface="Poppins"/>
              <a:cs typeface="Poppins"/>
              <a:sym typeface="Poppins"/>
            </a:endParaRPr>
          </a:p>
          <a:p>
            <a:pPr marL="0" lvl="0" indent="0" algn="l" rtl="0">
              <a:spcBef>
                <a:spcPts val="0"/>
              </a:spcBef>
              <a:spcAft>
                <a:spcPts val="0"/>
              </a:spcAft>
              <a:buNone/>
            </a:pPr>
            <a:r>
              <a:rPr lang="en" sz="2400" b="1">
                <a:solidFill>
                  <a:srgbClr val="244351"/>
                </a:solidFill>
                <a:latin typeface="Poppins"/>
                <a:ea typeface="Poppins"/>
                <a:cs typeface="Poppins"/>
                <a:sym typeface="Poppins"/>
              </a:rPr>
              <a:t>Push People to the Polls</a:t>
            </a:r>
            <a:endParaRPr sz="2400" b="1">
              <a:solidFill>
                <a:srgbClr val="244351"/>
              </a:solidFill>
              <a:latin typeface="Poppins"/>
              <a:ea typeface="Poppins"/>
              <a:cs typeface="Poppins"/>
              <a:sym typeface="Poppins"/>
            </a:endParaRPr>
          </a:p>
        </p:txBody>
      </p:sp>
      <p:sp>
        <p:nvSpPr>
          <p:cNvPr id="798" name="Google Shape;798;p110"/>
          <p:cNvSpPr txBox="1"/>
          <p:nvPr/>
        </p:nvSpPr>
        <p:spPr>
          <a:xfrm>
            <a:off x="1286750" y="1299856"/>
            <a:ext cx="3481200" cy="677100"/>
          </a:xfrm>
          <a:prstGeom prst="rect">
            <a:avLst/>
          </a:prstGeom>
          <a:solidFill>
            <a:srgbClr val="FEF9EC"/>
          </a:solid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rgbClr val="244351"/>
                </a:solidFill>
                <a:latin typeface="Nunito Sans"/>
                <a:ea typeface="Nunito Sans"/>
                <a:cs typeface="Nunito Sans"/>
                <a:sym typeface="Nunito Sans"/>
              </a:rPr>
              <a:t>Get AS MANY FOLKS AS POSSIBLE in our GOTV universe to vote early.</a:t>
            </a:r>
            <a:endParaRPr sz="1600">
              <a:solidFill>
                <a:srgbClr val="244351"/>
              </a:solidFill>
              <a:latin typeface="Nunito Sans"/>
              <a:ea typeface="Nunito Sans"/>
              <a:cs typeface="Nunito Sans"/>
              <a:sym typeface="Nunito Sans"/>
            </a:endParaRPr>
          </a:p>
        </p:txBody>
      </p:sp>
      <p:sp>
        <p:nvSpPr>
          <p:cNvPr id="799" name="Google Shape;799;p110"/>
          <p:cNvSpPr txBox="1"/>
          <p:nvPr/>
        </p:nvSpPr>
        <p:spPr>
          <a:xfrm>
            <a:off x="1286750" y="3278968"/>
            <a:ext cx="3481200" cy="923400"/>
          </a:xfrm>
          <a:prstGeom prst="rect">
            <a:avLst/>
          </a:prstGeom>
          <a:solidFill>
            <a:srgbClr val="FEF9EC"/>
          </a:solid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rgbClr val="244351"/>
                </a:solidFill>
                <a:latin typeface="Nunito Sans"/>
                <a:ea typeface="Nunito Sans"/>
                <a:cs typeface="Nunito Sans"/>
                <a:sym typeface="Nunito Sans"/>
              </a:rPr>
              <a:t>Use </a:t>
            </a:r>
            <a:r>
              <a:rPr lang="en" sz="1600">
                <a:solidFill>
                  <a:schemeClr val="accent4"/>
                </a:solidFill>
                <a:latin typeface="Nunito Sans ExtraBold"/>
                <a:ea typeface="Nunito Sans ExtraBold"/>
                <a:cs typeface="Nunito Sans ExtraBold"/>
                <a:sym typeface="Nunito Sans ExtraBold"/>
              </a:rPr>
              <a:t>wisdems.org/early</a:t>
            </a:r>
            <a:r>
              <a:rPr lang="en" sz="1600">
                <a:solidFill>
                  <a:srgbClr val="244351"/>
                </a:solidFill>
                <a:latin typeface="Nunito Sans"/>
                <a:ea typeface="Nunito Sans"/>
                <a:cs typeface="Nunito Sans"/>
                <a:sym typeface="Nunito Sans"/>
              </a:rPr>
              <a:t> to help voters find their Early Vote Locations</a:t>
            </a:r>
            <a:endParaRPr sz="1600">
              <a:solidFill>
                <a:srgbClr val="244351"/>
              </a:solidFill>
              <a:latin typeface="Nunito Sans"/>
              <a:ea typeface="Nunito Sans"/>
              <a:cs typeface="Nunito Sans"/>
              <a:sym typeface="Nunito Sans"/>
            </a:endParaRPr>
          </a:p>
        </p:txBody>
      </p:sp>
      <p:sp>
        <p:nvSpPr>
          <p:cNvPr id="800" name="Google Shape;800;p110"/>
          <p:cNvSpPr txBox="1"/>
          <p:nvPr/>
        </p:nvSpPr>
        <p:spPr>
          <a:xfrm>
            <a:off x="4767950" y="1299856"/>
            <a:ext cx="34812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FBAB19"/>
              </a:buClr>
              <a:buSzPts val="1600"/>
              <a:buFont typeface="Nunito Sans"/>
              <a:buChar char="一"/>
            </a:pPr>
            <a:r>
              <a:rPr lang="en" sz="1600">
                <a:solidFill>
                  <a:srgbClr val="244351"/>
                </a:solidFill>
                <a:latin typeface="Nunito Sans"/>
                <a:ea typeface="Nunito Sans"/>
                <a:cs typeface="Nunito Sans"/>
                <a:sym typeface="Nunito Sans"/>
              </a:rPr>
              <a:t>Make plans to early vote</a:t>
            </a:r>
            <a:endParaRPr sz="1600">
              <a:solidFill>
                <a:srgbClr val="244351"/>
              </a:solidFill>
              <a:latin typeface="Nunito Sans"/>
              <a:ea typeface="Nunito Sans"/>
              <a:cs typeface="Nunito Sans"/>
              <a:sym typeface="Nunito Sans"/>
            </a:endParaRPr>
          </a:p>
          <a:p>
            <a:pPr marL="457200" lvl="0" indent="-330200" algn="l" rtl="0">
              <a:spcBef>
                <a:spcPts val="0"/>
              </a:spcBef>
              <a:spcAft>
                <a:spcPts val="0"/>
              </a:spcAft>
              <a:buClr>
                <a:srgbClr val="FBAB19"/>
              </a:buClr>
              <a:buSzPts val="1600"/>
              <a:buFont typeface="Nunito Sans"/>
              <a:buChar char="一"/>
            </a:pPr>
            <a:r>
              <a:rPr lang="en" sz="1600">
                <a:solidFill>
                  <a:srgbClr val="244351"/>
                </a:solidFill>
                <a:latin typeface="Nunito Sans"/>
                <a:ea typeface="Nunito Sans"/>
                <a:cs typeface="Nunito Sans"/>
                <a:sym typeface="Nunito Sans"/>
              </a:rPr>
              <a:t>Continue to recruit and onboard volunteers</a:t>
            </a:r>
            <a:endParaRPr sz="1600">
              <a:solidFill>
                <a:srgbClr val="244351"/>
              </a:solidFill>
              <a:latin typeface="Nunito Sans"/>
              <a:ea typeface="Nunito Sans"/>
              <a:cs typeface="Nunito Sans"/>
              <a:sym typeface="Nunito Sans"/>
            </a:endParaRPr>
          </a:p>
        </p:txBody>
      </p:sp>
      <p:sp>
        <p:nvSpPr>
          <p:cNvPr id="801" name="Google Shape;801;p110"/>
          <p:cNvSpPr txBox="1"/>
          <p:nvPr/>
        </p:nvSpPr>
        <p:spPr>
          <a:xfrm>
            <a:off x="4818325" y="3278968"/>
            <a:ext cx="30000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FBAB19"/>
              </a:buClr>
              <a:buSzPts val="1600"/>
              <a:buFont typeface="Nunito Sans"/>
              <a:buChar char="一"/>
            </a:pPr>
            <a:r>
              <a:rPr lang="en" sz="1600">
                <a:solidFill>
                  <a:srgbClr val="244351"/>
                </a:solidFill>
                <a:latin typeface="Nunito Sans"/>
                <a:ea typeface="Nunito Sans"/>
                <a:cs typeface="Nunito Sans"/>
                <a:sym typeface="Nunito Sans"/>
              </a:rPr>
              <a:t>Dates and times vary by municipality</a:t>
            </a:r>
            <a:endParaRPr sz="1600">
              <a:solidFill>
                <a:srgbClr val="244351"/>
              </a:solidFill>
              <a:latin typeface="Nunito Sans"/>
              <a:ea typeface="Nunito Sans"/>
              <a:cs typeface="Nunito Sans"/>
              <a:sym typeface="Nunito Sans"/>
            </a:endParaRPr>
          </a:p>
        </p:txBody>
      </p:sp>
      <p:cxnSp>
        <p:nvCxnSpPr>
          <p:cNvPr id="802" name="Google Shape;802;p110"/>
          <p:cNvCxnSpPr>
            <a:stCxn id="803" idx="4"/>
            <a:endCxn id="804" idx="0"/>
          </p:cNvCxnSpPr>
          <p:nvPr/>
        </p:nvCxnSpPr>
        <p:spPr>
          <a:xfrm>
            <a:off x="1026250" y="1768242"/>
            <a:ext cx="0" cy="1911000"/>
          </a:xfrm>
          <a:prstGeom prst="straightConnector1">
            <a:avLst/>
          </a:prstGeom>
          <a:noFill/>
          <a:ln w="19050" cap="flat" cmpd="sng">
            <a:solidFill>
              <a:schemeClr val="accent4"/>
            </a:solidFill>
            <a:prstDash val="dot"/>
            <a:round/>
            <a:headEnd type="none" w="med" len="med"/>
            <a:tailEnd type="none" w="med" len="med"/>
          </a:ln>
        </p:spPr>
      </p:cxnSp>
      <p:sp>
        <p:nvSpPr>
          <p:cNvPr id="803" name="Google Shape;803;p110"/>
          <p:cNvSpPr/>
          <p:nvPr/>
        </p:nvSpPr>
        <p:spPr>
          <a:xfrm>
            <a:off x="964750" y="1645242"/>
            <a:ext cx="123000" cy="123000"/>
          </a:xfrm>
          <a:prstGeom prst="ellipse">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Light"/>
              <a:ea typeface="Libre Franklin Light"/>
              <a:cs typeface="Libre Franklin Light"/>
              <a:sym typeface="Libre Franklin Light"/>
            </a:endParaRPr>
          </a:p>
        </p:txBody>
      </p:sp>
      <p:sp>
        <p:nvSpPr>
          <p:cNvPr id="804" name="Google Shape;804;p110"/>
          <p:cNvSpPr/>
          <p:nvPr/>
        </p:nvSpPr>
        <p:spPr>
          <a:xfrm>
            <a:off x="964750" y="3679163"/>
            <a:ext cx="123000" cy="123000"/>
          </a:xfrm>
          <a:prstGeom prst="ellipse">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Light"/>
              <a:ea typeface="Libre Franklin Light"/>
              <a:cs typeface="Libre Franklin Light"/>
              <a:sym typeface="Libre Franklin Light"/>
            </a:endParaRPr>
          </a:p>
        </p:txBody>
      </p:sp>
      <p:sp>
        <p:nvSpPr>
          <p:cNvPr id="805" name="Google Shape;805;p110"/>
          <p:cNvSpPr txBox="1"/>
          <p:nvPr/>
        </p:nvSpPr>
        <p:spPr>
          <a:xfrm>
            <a:off x="1286750" y="2316306"/>
            <a:ext cx="3481200" cy="677100"/>
          </a:xfrm>
          <a:prstGeom prst="rect">
            <a:avLst/>
          </a:prstGeom>
          <a:solidFill>
            <a:srgbClr val="FEF9EC"/>
          </a:solid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rgbClr val="244351"/>
                </a:solidFill>
                <a:latin typeface="Nunito Sans"/>
                <a:ea typeface="Nunito Sans"/>
                <a:cs typeface="Nunito Sans"/>
                <a:sym typeface="Nunito Sans"/>
              </a:rPr>
              <a:t>Ask our voters to get their friends and family to vote early.</a:t>
            </a:r>
            <a:endParaRPr sz="1600">
              <a:solidFill>
                <a:srgbClr val="244351"/>
              </a:solidFill>
              <a:latin typeface="Nunito Sans"/>
              <a:ea typeface="Nunito Sans"/>
              <a:cs typeface="Nunito Sans"/>
              <a:sym typeface="Nunito Sans"/>
            </a:endParaRPr>
          </a:p>
        </p:txBody>
      </p:sp>
      <p:sp>
        <p:nvSpPr>
          <p:cNvPr id="806" name="Google Shape;806;p110"/>
          <p:cNvSpPr/>
          <p:nvPr/>
        </p:nvSpPr>
        <p:spPr>
          <a:xfrm>
            <a:off x="964750" y="2614742"/>
            <a:ext cx="123000" cy="123000"/>
          </a:xfrm>
          <a:prstGeom prst="ellipse">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Light"/>
              <a:ea typeface="Libre Franklin Light"/>
              <a:cs typeface="Libre Franklin Light"/>
              <a:sym typeface="Libre Franklin Light"/>
            </a:endParaRPr>
          </a:p>
        </p:txBody>
      </p:sp>
      <p:sp>
        <p:nvSpPr>
          <p:cNvPr id="807" name="Google Shape;807;p110"/>
          <p:cNvSpPr txBox="1"/>
          <p:nvPr/>
        </p:nvSpPr>
        <p:spPr>
          <a:xfrm>
            <a:off x="4767950" y="2316306"/>
            <a:ext cx="3481200" cy="431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FBAB19"/>
              </a:buClr>
              <a:buSzPts val="1600"/>
              <a:buFont typeface="Nunito Sans"/>
              <a:buChar char="一"/>
            </a:pPr>
            <a:r>
              <a:rPr lang="en" sz="1600">
                <a:solidFill>
                  <a:srgbClr val="244351"/>
                </a:solidFill>
                <a:latin typeface="Nunito Sans"/>
                <a:ea typeface="Nunito Sans"/>
                <a:cs typeface="Nunito Sans"/>
                <a:sym typeface="Nunito Sans"/>
              </a:rPr>
              <a:t>“Vote Tripling”</a:t>
            </a:r>
            <a:endParaRPr sz="1600">
              <a:solidFill>
                <a:srgbClr val="244351"/>
              </a:solidFill>
              <a:latin typeface="Nunito Sans"/>
              <a:ea typeface="Nunito Sans"/>
              <a:cs typeface="Nunito Sans"/>
              <a:sym typeface="Nuni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1"/>
        <p:cNvGrpSpPr/>
        <p:nvPr/>
      </p:nvGrpSpPr>
      <p:grpSpPr>
        <a:xfrm>
          <a:off x="0" y="0"/>
          <a:ext cx="0" cy="0"/>
          <a:chOff x="0" y="0"/>
          <a:chExt cx="0" cy="0"/>
        </a:xfrm>
      </p:grpSpPr>
      <p:sp>
        <p:nvSpPr>
          <p:cNvPr id="812" name="Google Shape;812;p111"/>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19</a:t>
            </a:fld>
            <a:endParaRPr sz="1000">
              <a:solidFill>
                <a:srgbClr val="C00C15"/>
              </a:solidFill>
              <a:latin typeface="Inter Light"/>
              <a:ea typeface="Inter Light"/>
              <a:cs typeface="Inter Light"/>
              <a:sym typeface="Inter Light"/>
            </a:endParaRPr>
          </a:p>
        </p:txBody>
      </p:sp>
      <p:pic>
        <p:nvPicPr>
          <p:cNvPr id="813" name="Google Shape;813;p111"/>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814" name="Google Shape;814;p111"/>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
        <p:nvSpPr>
          <p:cNvPr id="815" name="Google Shape;815;p111"/>
          <p:cNvSpPr txBox="1"/>
          <p:nvPr/>
        </p:nvSpPr>
        <p:spPr>
          <a:xfrm>
            <a:off x="3072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
        <p:nvSpPr>
          <p:cNvPr id="816" name="Google Shape;816;p111"/>
          <p:cNvSpPr txBox="1"/>
          <p:nvPr/>
        </p:nvSpPr>
        <p:spPr>
          <a:xfrm>
            <a:off x="222600" y="133925"/>
            <a:ext cx="6527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10A16D"/>
                </a:solidFill>
                <a:latin typeface="Poppins"/>
                <a:ea typeface="Poppins"/>
                <a:cs typeface="Poppins"/>
                <a:sym typeface="Poppins"/>
              </a:rPr>
              <a:t>Election Day + Three Days Beforehand</a:t>
            </a:r>
            <a:endParaRPr sz="2400" b="1">
              <a:solidFill>
                <a:srgbClr val="10A16D"/>
              </a:solidFill>
              <a:latin typeface="Poppins"/>
              <a:ea typeface="Poppins"/>
              <a:cs typeface="Poppins"/>
              <a:sym typeface="Poppins"/>
            </a:endParaRPr>
          </a:p>
          <a:p>
            <a:pPr marL="0" lvl="0" indent="0" algn="l" rtl="0">
              <a:spcBef>
                <a:spcPts val="0"/>
              </a:spcBef>
              <a:spcAft>
                <a:spcPts val="0"/>
              </a:spcAft>
              <a:buNone/>
            </a:pPr>
            <a:r>
              <a:rPr lang="en" sz="2400" b="1">
                <a:solidFill>
                  <a:srgbClr val="244351"/>
                </a:solidFill>
                <a:latin typeface="Poppins"/>
                <a:ea typeface="Poppins"/>
                <a:cs typeface="Poppins"/>
                <a:sym typeface="Poppins"/>
              </a:rPr>
              <a:t>GOTV: Turn out Our Voters</a:t>
            </a:r>
            <a:endParaRPr sz="2400" b="1">
              <a:solidFill>
                <a:srgbClr val="244351"/>
              </a:solidFill>
              <a:latin typeface="Poppins"/>
              <a:ea typeface="Poppins"/>
              <a:cs typeface="Poppins"/>
              <a:sym typeface="Poppins"/>
            </a:endParaRPr>
          </a:p>
        </p:txBody>
      </p:sp>
      <p:sp>
        <p:nvSpPr>
          <p:cNvPr id="817" name="Google Shape;817;p111"/>
          <p:cNvSpPr txBox="1"/>
          <p:nvPr/>
        </p:nvSpPr>
        <p:spPr>
          <a:xfrm>
            <a:off x="1286750" y="2358800"/>
            <a:ext cx="3481200" cy="677100"/>
          </a:xfrm>
          <a:prstGeom prst="rect">
            <a:avLst/>
          </a:prstGeom>
          <a:solidFill>
            <a:srgbClr val="E4FFF5"/>
          </a:solid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rgbClr val="244351"/>
                </a:solidFill>
                <a:latin typeface="Nunito Sans"/>
                <a:ea typeface="Nunito Sans"/>
                <a:cs typeface="Nunito Sans"/>
                <a:sym typeface="Nunito Sans"/>
              </a:rPr>
              <a:t>Talk to as many voters as possible at the doors and on the phone.</a:t>
            </a:r>
            <a:endParaRPr sz="1600">
              <a:solidFill>
                <a:srgbClr val="244351"/>
              </a:solidFill>
              <a:latin typeface="Nunito Sans"/>
              <a:ea typeface="Nunito Sans"/>
              <a:cs typeface="Nunito Sans"/>
              <a:sym typeface="Nunito Sans"/>
            </a:endParaRPr>
          </a:p>
        </p:txBody>
      </p:sp>
      <p:sp>
        <p:nvSpPr>
          <p:cNvPr id="818" name="Google Shape;818;p111"/>
          <p:cNvSpPr txBox="1"/>
          <p:nvPr/>
        </p:nvSpPr>
        <p:spPr>
          <a:xfrm>
            <a:off x="4767950" y="2358800"/>
            <a:ext cx="34812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10A16D"/>
              </a:buClr>
              <a:buSzPts val="1600"/>
              <a:buFont typeface="Nunito Sans"/>
              <a:buChar char="一"/>
            </a:pPr>
            <a:r>
              <a:rPr lang="en" sz="1600">
                <a:solidFill>
                  <a:srgbClr val="244351"/>
                </a:solidFill>
                <a:latin typeface="Nunito Sans"/>
                <a:ea typeface="Nunito Sans"/>
                <a:cs typeface="Nunito Sans"/>
                <a:sym typeface="Nunito Sans"/>
              </a:rPr>
              <a:t>Have effective “vote planning” conversations.</a:t>
            </a:r>
            <a:endParaRPr sz="1600">
              <a:solidFill>
                <a:srgbClr val="244351"/>
              </a:solidFill>
              <a:latin typeface="Nunito Sans"/>
              <a:ea typeface="Nunito Sans"/>
              <a:cs typeface="Nunito Sans"/>
              <a:sym typeface="Nunito Sans"/>
            </a:endParaRPr>
          </a:p>
        </p:txBody>
      </p:sp>
      <p:cxnSp>
        <p:nvCxnSpPr>
          <p:cNvPr id="819" name="Google Shape;819;p111"/>
          <p:cNvCxnSpPr>
            <a:stCxn id="820" idx="4"/>
            <a:endCxn id="821" idx="0"/>
          </p:cNvCxnSpPr>
          <p:nvPr/>
        </p:nvCxnSpPr>
        <p:spPr>
          <a:xfrm>
            <a:off x="1026250" y="2758842"/>
            <a:ext cx="0" cy="867900"/>
          </a:xfrm>
          <a:prstGeom prst="straightConnector1">
            <a:avLst/>
          </a:prstGeom>
          <a:noFill/>
          <a:ln w="19050" cap="flat" cmpd="sng">
            <a:solidFill>
              <a:srgbClr val="10A16D"/>
            </a:solidFill>
            <a:prstDash val="dot"/>
            <a:round/>
            <a:headEnd type="none" w="med" len="med"/>
            <a:tailEnd type="none" w="med" len="med"/>
          </a:ln>
        </p:spPr>
      </p:cxnSp>
      <p:sp>
        <p:nvSpPr>
          <p:cNvPr id="820" name="Google Shape;820;p111"/>
          <p:cNvSpPr/>
          <p:nvPr/>
        </p:nvSpPr>
        <p:spPr>
          <a:xfrm>
            <a:off x="964750" y="2635842"/>
            <a:ext cx="123000" cy="123000"/>
          </a:xfrm>
          <a:prstGeom prst="ellipse">
            <a:avLst/>
          </a:prstGeom>
          <a:solidFill>
            <a:schemeClr val="lt1"/>
          </a:solidFill>
          <a:ln w="19050" cap="flat" cmpd="sng">
            <a:solidFill>
              <a:srgbClr val="10A1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Light"/>
              <a:ea typeface="Libre Franklin Light"/>
              <a:cs typeface="Libre Franklin Light"/>
              <a:sym typeface="Libre Franklin Light"/>
            </a:endParaRPr>
          </a:p>
        </p:txBody>
      </p:sp>
      <p:sp>
        <p:nvSpPr>
          <p:cNvPr id="821" name="Google Shape;821;p111"/>
          <p:cNvSpPr/>
          <p:nvPr/>
        </p:nvSpPr>
        <p:spPr>
          <a:xfrm>
            <a:off x="964750" y="3626720"/>
            <a:ext cx="123000" cy="123000"/>
          </a:xfrm>
          <a:prstGeom prst="ellipse">
            <a:avLst/>
          </a:prstGeom>
          <a:solidFill>
            <a:schemeClr val="lt1"/>
          </a:solidFill>
          <a:ln w="19050" cap="flat" cmpd="sng">
            <a:solidFill>
              <a:srgbClr val="10A1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Light"/>
              <a:ea typeface="Libre Franklin Light"/>
              <a:cs typeface="Libre Franklin Light"/>
              <a:sym typeface="Libre Franklin Light"/>
            </a:endParaRPr>
          </a:p>
        </p:txBody>
      </p:sp>
      <p:sp>
        <p:nvSpPr>
          <p:cNvPr id="822" name="Google Shape;822;p111"/>
          <p:cNvSpPr txBox="1"/>
          <p:nvPr/>
        </p:nvSpPr>
        <p:spPr>
          <a:xfrm>
            <a:off x="1286750" y="3349681"/>
            <a:ext cx="3481200" cy="677100"/>
          </a:xfrm>
          <a:prstGeom prst="rect">
            <a:avLst/>
          </a:prstGeom>
          <a:solidFill>
            <a:srgbClr val="E4FFF5"/>
          </a:solid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rgbClr val="244351"/>
                </a:solidFill>
                <a:latin typeface="Nunito Sans"/>
                <a:ea typeface="Nunito Sans"/>
                <a:cs typeface="Nunito Sans"/>
                <a:sym typeface="Nunito Sans"/>
              </a:rPr>
              <a:t>Ask our voters to get their friends and family to vote.</a:t>
            </a:r>
            <a:endParaRPr sz="1600">
              <a:solidFill>
                <a:srgbClr val="244351"/>
              </a:solidFill>
              <a:latin typeface="Nunito Sans"/>
              <a:ea typeface="Nunito Sans"/>
              <a:cs typeface="Nunito Sans"/>
              <a:sym typeface="Nunito Sans"/>
            </a:endParaRPr>
          </a:p>
        </p:txBody>
      </p:sp>
      <p:sp>
        <p:nvSpPr>
          <p:cNvPr id="823" name="Google Shape;823;p111"/>
          <p:cNvSpPr txBox="1"/>
          <p:nvPr/>
        </p:nvSpPr>
        <p:spPr>
          <a:xfrm>
            <a:off x="4767950" y="3349681"/>
            <a:ext cx="34812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10A16D"/>
              </a:buClr>
              <a:buSzPts val="1600"/>
              <a:buFont typeface="Nunito Sans"/>
              <a:buChar char="一"/>
            </a:pPr>
            <a:r>
              <a:rPr lang="en" sz="1600">
                <a:solidFill>
                  <a:srgbClr val="244351"/>
                </a:solidFill>
                <a:latin typeface="Nunito Sans"/>
                <a:ea typeface="Nunito Sans"/>
                <a:cs typeface="Nunito Sans"/>
                <a:sym typeface="Nunito Sans"/>
              </a:rPr>
              <a:t>“Vote Tripling” &amp; Relational Organizing</a:t>
            </a:r>
            <a:endParaRPr sz="1600">
              <a:solidFill>
                <a:srgbClr val="244351"/>
              </a:solidFill>
              <a:latin typeface="Nunito Sans"/>
              <a:ea typeface="Nunito Sans"/>
              <a:cs typeface="Nunito Sans"/>
              <a:sym typeface="Nunito Sans"/>
            </a:endParaRPr>
          </a:p>
        </p:txBody>
      </p:sp>
      <p:sp>
        <p:nvSpPr>
          <p:cNvPr id="824" name="Google Shape;824;p111"/>
          <p:cNvSpPr txBox="1"/>
          <p:nvPr/>
        </p:nvSpPr>
        <p:spPr>
          <a:xfrm>
            <a:off x="222600" y="1161300"/>
            <a:ext cx="54339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Nunito Sans"/>
                <a:ea typeface="Nunito Sans"/>
                <a:cs typeface="Nunito Sans"/>
                <a:sym typeface="Nunito Sans"/>
              </a:rPr>
              <a:t>GOTV is the last four days of the election. </a:t>
            </a:r>
            <a:r>
              <a:rPr lang="en" sz="1600">
                <a:solidFill>
                  <a:schemeClr val="dk1"/>
                </a:solidFill>
                <a:latin typeface="Nunito Sans ExtraBold"/>
                <a:ea typeface="Nunito Sans ExtraBold"/>
                <a:cs typeface="Nunito Sans ExtraBold"/>
                <a:sym typeface="Nunito Sans ExtraBold"/>
              </a:rPr>
              <a:t>These are the final hours </a:t>
            </a:r>
            <a:r>
              <a:rPr lang="en" sz="1600">
                <a:solidFill>
                  <a:schemeClr val="dk1"/>
                </a:solidFill>
                <a:latin typeface="Nunito Sans"/>
                <a:ea typeface="Nunito Sans"/>
                <a:cs typeface="Nunito Sans"/>
                <a:sym typeface="Nunito Sans"/>
              </a:rPr>
              <a:t>we have to talk to voters and empower them to make their voices heard in this election.</a:t>
            </a:r>
            <a:endParaRPr sz="1600">
              <a:solidFill>
                <a:schemeClr val="dk1"/>
              </a:solidFill>
              <a:latin typeface="Nunito Sans"/>
              <a:ea typeface="Nunito Sans"/>
              <a:cs typeface="Nunito Sans"/>
              <a:sym typeface="Nuni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94"/>
          <p:cNvSpPr txBox="1">
            <a:spLocks noGrp="1"/>
          </p:cNvSpPr>
          <p:nvPr>
            <p:ph type="title" idx="4294967295"/>
          </p:nvPr>
        </p:nvSpPr>
        <p:spPr>
          <a:xfrm>
            <a:off x="311700" y="445025"/>
            <a:ext cx="4434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t>Agenda</a:t>
            </a:r>
            <a:endParaRPr sz="2400"/>
          </a:p>
        </p:txBody>
      </p:sp>
      <p:sp>
        <p:nvSpPr>
          <p:cNvPr id="589" name="Google Shape;589;p94"/>
          <p:cNvSpPr txBox="1">
            <a:spLocks noGrp="1"/>
          </p:cNvSpPr>
          <p:nvPr>
            <p:ph type="body" idx="4294967295"/>
          </p:nvPr>
        </p:nvSpPr>
        <p:spPr>
          <a:xfrm>
            <a:off x="311700" y="1152475"/>
            <a:ext cx="3999900" cy="34164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AutoNum type="arabicPeriod"/>
            </a:pPr>
            <a:r>
              <a:rPr lang="en"/>
              <a:t>State of the Race</a:t>
            </a:r>
            <a:endParaRPr/>
          </a:p>
          <a:p>
            <a:pPr marL="457200" lvl="0" indent="-342900" algn="l" rtl="0">
              <a:lnSpc>
                <a:spcPct val="100000"/>
              </a:lnSpc>
              <a:spcBef>
                <a:spcPts val="1000"/>
              </a:spcBef>
              <a:spcAft>
                <a:spcPts val="0"/>
              </a:spcAft>
              <a:buSzPts val="1800"/>
              <a:buAutoNum type="arabicPeriod"/>
            </a:pPr>
            <a:r>
              <a:rPr lang="en"/>
              <a:t>The importance of scaling</a:t>
            </a:r>
            <a:endParaRPr b="1">
              <a:solidFill>
                <a:schemeClr val="accent4"/>
              </a:solidFill>
            </a:endParaRPr>
          </a:p>
          <a:p>
            <a:pPr marL="457200" lvl="0" indent="-342900" algn="l" rtl="0">
              <a:lnSpc>
                <a:spcPct val="100000"/>
              </a:lnSpc>
              <a:spcBef>
                <a:spcPts val="1000"/>
              </a:spcBef>
              <a:spcAft>
                <a:spcPts val="0"/>
              </a:spcAft>
              <a:buSzPts val="1800"/>
              <a:buAutoNum type="arabicPeriod"/>
            </a:pPr>
            <a:r>
              <a:rPr lang="en"/>
              <a:t>Phases of GOTV</a:t>
            </a:r>
            <a:endParaRPr/>
          </a:p>
          <a:p>
            <a:pPr marL="457200" lvl="0" indent="-342900" algn="l" rtl="0">
              <a:lnSpc>
                <a:spcPct val="100000"/>
              </a:lnSpc>
              <a:spcBef>
                <a:spcPts val="1000"/>
              </a:spcBef>
              <a:spcAft>
                <a:spcPts val="0"/>
              </a:spcAft>
              <a:buSzPts val="1800"/>
              <a:buAutoNum type="arabicPeriod"/>
            </a:pPr>
            <a:r>
              <a:rPr lang="en"/>
              <a:t>Data Operation &amp; our persuasion universe</a:t>
            </a:r>
            <a:endParaRPr/>
          </a:p>
          <a:p>
            <a:pPr marL="457200" lvl="0" indent="-342900" algn="l" rtl="0">
              <a:lnSpc>
                <a:spcPct val="100000"/>
              </a:lnSpc>
              <a:spcBef>
                <a:spcPts val="1000"/>
              </a:spcBef>
              <a:spcAft>
                <a:spcPts val="0"/>
              </a:spcAft>
              <a:buSzPts val="1800"/>
              <a:buAutoNum type="arabicPeriod"/>
            </a:pPr>
            <a:r>
              <a:rPr lang="en"/>
              <a:t>Voter Contact during the final stretch</a:t>
            </a:r>
            <a:endParaRPr/>
          </a:p>
          <a:p>
            <a:pPr marL="457200" lvl="0" indent="-342900" algn="l" rtl="0">
              <a:lnSpc>
                <a:spcPct val="100000"/>
              </a:lnSpc>
              <a:spcBef>
                <a:spcPts val="1000"/>
              </a:spcBef>
              <a:spcAft>
                <a:spcPts val="0"/>
              </a:spcAft>
              <a:buSzPts val="1800"/>
              <a:buAutoNum type="arabicPeriod"/>
            </a:pPr>
            <a:r>
              <a:rPr lang="en"/>
              <a:t>Staging Locations</a:t>
            </a:r>
            <a:endParaRPr/>
          </a:p>
          <a:p>
            <a:pPr marL="457200" lvl="0" indent="-342900" algn="l" rtl="0">
              <a:lnSpc>
                <a:spcPct val="100000"/>
              </a:lnSpc>
              <a:spcBef>
                <a:spcPts val="1000"/>
              </a:spcBef>
              <a:spcAft>
                <a:spcPts val="1000"/>
              </a:spcAft>
              <a:buSzPts val="1800"/>
              <a:buAutoNum type="arabicPeriod"/>
            </a:pPr>
            <a:r>
              <a:rPr lang="en"/>
              <a:t>Volunteer recruitment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12"/>
          <p:cNvSpPr/>
          <p:nvPr/>
        </p:nvSpPr>
        <p:spPr>
          <a:xfrm>
            <a:off x="2149500" y="1791475"/>
            <a:ext cx="4845000" cy="1024500"/>
          </a:xfrm>
          <a:prstGeom prst="roundRect">
            <a:avLst>
              <a:gd name="adj" fmla="val 50000"/>
            </a:avLst>
          </a:prstGeom>
          <a:solidFill>
            <a:srgbClr val="FFFFFF">
              <a:alpha val="9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244351"/>
                </a:solidFill>
                <a:latin typeface="Poppins"/>
                <a:ea typeface="Poppins"/>
                <a:cs typeface="Poppins"/>
                <a:sym typeface="Poppins"/>
              </a:rPr>
              <a:t>Data Operation &amp; </a:t>
            </a:r>
            <a:br>
              <a:rPr lang="en" sz="2500" b="1">
                <a:solidFill>
                  <a:srgbClr val="244351"/>
                </a:solidFill>
                <a:latin typeface="Poppins"/>
                <a:ea typeface="Poppins"/>
                <a:cs typeface="Poppins"/>
                <a:sym typeface="Poppins"/>
              </a:rPr>
            </a:br>
            <a:r>
              <a:rPr lang="en" sz="2500" b="1">
                <a:solidFill>
                  <a:srgbClr val="244351"/>
                </a:solidFill>
                <a:latin typeface="Poppins"/>
                <a:ea typeface="Poppins"/>
                <a:cs typeface="Poppins"/>
                <a:sym typeface="Poppins"/>
              </a:rPr>
              <a:t>The Persuasion Universe</a:t>
            </a:r>
            <a:endParaRPr sz="2500" b="1">
              <a:solidFill>
                <a:srgbClr val="244351"/>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3"/>
        <p:cNvGrpSpPr/>
        <p:nvPr/>
      </p:nvGrpSpPr>
      <p:grpSpPr>
        <a:xfrm>
          <a:off x="0" y="0"/>
          <a:ext cx="0" cy="0"/>
          <a:chOff x="0" y="0"/>
          <a:chExt cx="0" cy="0"/>
        </a:xfrm>
      </p:grpSpPr>
      <p:grpSp>
        <p:nvGrpSpPr>
          <p:cNvPr id="834" name="Google Shape;834;p113"/>
          <p:cNvGrpSpPr/>
          <p:nvPr/>
        </p:nvGrpSpPr>
        <p:grpSpPr>
          <a:xfrm>
            <a:off x="7018092" y="1279131"/>
            <a:ext cx="1642224" cy="2927725"/>
            <a:chOff x="5930200" y="1431525"/>
            <a:chExt cx="1367039" cy="2927725"/>
          </a:xfrm>
        </p:grpSpPr>
        <p:sp>
          <p:nvSpPr>
            <p:cNvPr id="835" name="Google Shape;835;p113"/>
            <p:cNvSpPr/>
            <p:nvPr/>
          </p:nvSpPr>
          <p:spPr>
            <a:xfrm>
              <a:off x="5934939" y="1431550"/>
              <a:ext cx="1362300" cy="2927700"/>
            </a:xfrm>
            <a:prstGeom prst="rect">
              <a:avLst/>
            </a:prstGeom>
            <a:noFill/>
            <a:ln w="9525" cap="flat" cmpd="sng">
              <a:solidFill>
                <a:srgbClr val="307B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3"/>
            <p:cNvSpPr/>
            <p:nvPr/>
          </p:nvSpPr>
          <p:spPr>
            <a:xfrm rot="10800000" flipH="1">
              <a:off x="5934939" y="1431525"/>
              <a:ext cx="1362300" cy="126900"/>
            </a:xfrm>
            <a:prstGeom prst="rect">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3"/>
            <p:cNvSpPr txBox="1"/>
            <p:nvPr/>
          </p:nvSpPr>
          <p:spPr>
            <a:xfrm>
              <a:off x="5934934" y="1558444"/>
              <a:ext cx="11052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a:solidFill>
                    <a:srgbClr val="307BF3"/>
                  </a:solidFill>
                  <a:latin typeface="Century Gothic"/>
                  <a:ea typeface="Century Gothic"/>
                  <a:cs typeface="Century Gothic"/>
                  <a:sym typeface="Century Gothic"/>
                </a:rPr>
                <a:t>Nov</a:t>
              </a:r>
              <a:endParaRPr sz="4200" b="1">
                <a:solidFill>
                  <a:srgbClr val="307BF3"/>
                </a:solidFill>
                <a:latin typeface="Century Gothic"/>
                <a:ea typeface="Century Gothic"/>
                <a:cs typeface="Century Gothic"/>
                <a:sym typeface="Century Gothic"/>
              </a:endParaRPr>
            </a:p>
          </p:txBody>
        </p:sp>
        <p:cxnSp>
          <p:nvCxnSpPr>
            <p:cNvPr id="838" name="Google Shape;838;p113"/>
            <p:cNvCxnSpPr/>
            <p:nvPr/>
          </p:nvCxnSpPr>
          <p:spPr>
            <a:xfrm rot="10800000">
              <a:off x="6277200" y="2507000"/>
              <a:ext cx="0" cy="1848300"/>
            </a:xfrm>
            <a:prstGeom prst="straightConnector1">
              <a:avLst/>
            </a:prstGeom>
            <a:noFill/>
            <a:ln w="9525" cap="flat" cmpd="sng">
              <a:solidFill>
                <a:srgbClr val="307BF3"/>
              </a:solidFill>
              <a:prstDash val="dot"/>
              <a:round/>
              <a:headEnd type="none" w="sm" len="sm"/>
              <a:tailEnd type="none" w="sm" len="sm"/>
            </a:ln>
          </p:spPr>
        </p:cxnSp>
        <p:cxnSp>
          <p:nvCxnSpPr>
            <p:cNvPr id="839" name="Google Shape;839;p113"/>
            <p:cNvCxnSpPr/>
            <p:nvPr/>
          </p:nvCxnSpPr>
          <p:spPr>
            <a:xfrm rot="10800000">
              <a:off x="6617600" y="2507000"/>
              <a:ext cx="0" cy="1848300"/>
            </a:xfrm>
            <a:prstGeom prst="straightConnector1">
              <a:avLst/>
            </a:prstGeom>
            <a:noFill/>
            <a:ln w="9525" cap="flat" cmpd="sng">
              <a:solidFill>
                <a:srgbClr val="307BF3"/>
              </a:solidFill>
              <a:prstDash val="dot"/>
              <a:round/>
              <a:headEnd type="none" w="sm" len="sm"/>
              <a:tailEnd type="none" w="sm" len="sm"/>
            </a:ln>
          </p:spPr>
        </p:cxnSp>
        <p:cxnSp>
          <p:nvCxnSpPr>
            <p:cNvPr id="840" name="Google Shape;840;p113"/>
            <p:cNvCxnSpPr/>
            <p:nvPr/>
          </p:nvCxnSpPr>
          <p:spPr>
            <a:xfrm rot="10800000">
              <a:off x="6958000" y="2507000"/>
              <a:ext cx="0" cy="1848300"/>
            </a:xfrm>
            <a:prstGeom prst="straightConnector1">
              <a:avLst/>
            </a:prstGeom>
            <a:noFill/>
            <a:ln w="9525" cap="flat" cmpd="sng">
              <a:solidFill>
                <a:srgbClr val="307BF3"/>
              </a:solidFill>
              <a:prstDash val="dot"/>
              <a:round/>
              <a:headEnd type="none" w="sm" len="sm"/>
              <a:tailEnd type="none" w="sm" len="sm"/>
            </a:ln>
          </p:spPr>
        </p:cxnSp>
        <p:sp>
          <p:nvSpPr>
            <p:cNvPr id="841" name="Google Shape;841;p113"/>
            <p:cNvSpPr txBox="1"/>
            <p:nvPr/>
          </p:nvSpPr>
          <p:spPr>
            <a:xfrm>
              <a:off x="5930200"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307BF3"/>
                  </a:solidFill>
                  <a:latin typeface="Roboto"/>
                  <a:ea typeface="Roboto"/>
                  <a:cs typeface="Roboto"/>
                  <a:sym typeface="Roboto"/>
                </a:rPr>
                <a:t>W1</a:t>
              </a:r>
              <a:endParaRPr sz="700">
                <a:solidFill>
                  <a:srgbClr val="307BF3"/>
                </a:solidFill>
                <a:latin typeface="Roboto"/>
                <a:ea typeface="Roboto"/>
                <a:cs typeface="Roboto"/>
                <a:sym typeface="Roboto"/>
              </a:endParaRPr>
            </a:p>
          </p:txBody>
        </p:sp>
        <p:sp>
          <p:nvSpPr>
            <p:cNvPr id="842" name="Google Shape;842;p113"/>
            <p:cNvSpPr txBox="1"/>
            <p:nvPr/>
          </p:nvSpPr>
          <p:spPr>
            <a:xfrm>
              <a:off x="6274733"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307BF3"/>
                  </a:solidFill>
                  <a:latin typeface="Roboto"/>
                  <a:ea typeface="Roboto"/>
                  <a:cs typeface="Roboto"/>
                  <a:sym typeface="Roboto"/>
                </a:rPr>
                <a:t>W2</a:t>
              </a:r>
              <a:endParaRPr sz="700">
                <a:solidFill>
                  <a:srgbClr val="307BF3"/>
                </a:solidFill>
                <a:latin typeface="Roboto"/>
                <a:ea typeface="Roboto"/>
                <a:cs typeface="Roboto"/>
                <a:sym typeface="Roboto"/>
              </a:endParaRPr>
            </a:p>
          </p:txBody>
        </p:sp>
        <p:sp>
          <p:nvSpPr>
            <p:cNvPr id="843" name="Google Shape;843;p113"/>
            <p:cNvSpPr txBox="1"/>
            <p:nvPr/>
          </p:nvSpPr>
          <p:spPr>
            <a:xfrm>
              <a:off x="6619265"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307BF3"/>
                  </a:solidFill>
                  <a:latin typeface="Roboto"/>
                  <a:ea typeface="Roboto"/>
                  <a:cs typeface="Roboto"/>
                  <a:sym typeface="Roboto"/>
                </a:rPr>
                <a:t>W3</a:t>
              </a:r>
              <a:endParaRPr sz="700">
                <a:solidFill>
                  <a:srgbClr val="307BF3"/>
                </a:solidFill>
                <a:latin typeface="Roboto"/>
                <a:ea typeface="Roboto"/>
                <a:cs typeface="Roboto"/>
                <a:sym typeface="Roboto"/>
              </a:endParaRPr>
            </a:p>
          </p:txBody>
        </p:sp>
        <p:sp>
          <p:nvSpPr>
            <p:cNvPr id="844" name="Google Shape;844;p113"/>
            <p:cNvSpPr txBox="1"/>
            <p:nvPr/>
          </p:nvSpPr>
          <p:spPr>
            <a:xfrm>
              <a:off x="6963798"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307BF3"/>
                  </a:solidFill>
                  <a:latin typeface="Roboto"/>
                  <a:ea typeface="Roboto"/>
                  <a:cs typeface="Roboto"/>
                  <a:sym typeface="Roboto"/>
                </a:rPr>
                <a:t>W4</a:t>
              </a:r>
              <a:endParaRPr sz="700">
                <a:solidFill>
                  <a:srgbClr val="307BF3"/>
                </a:solidFill>
                <a:latin typeface="Roboto"/>
                <a:ea typeface="Roboto"/>
                <a:cs typeface="Roboto"/>
                <a:sym typeface="Roboto"/>
              </a:endParaRPr>
            </a:p>
          </p:txBody>
        </p:sp>
      </p:grpSp>
      <p:grpSp>
        <p:nvGrpSpPr>
          <p:cNvPr id="845" name="Google Shape;845;p113"/>
          <p:cNvGrpSpPr/>
          <p:nvPr/>
        </p:nvGrpSpPr>
        <p:grpSpPr>
          <a:xfrm>
            <a:off x="5384524" y="1279131"/>
            <a:ext cx="1639973" cy="2927725"/>
            <a:chOff x="4563606" y="1431525"/>
            <a:chExt cx="1365165" cy="2927725"/>
          </a:xfrm>
        </p:grpSpPr>
        <p:sp>
          <p:nvSpPr>
            <p:cNvPr id="846" name="Google Shape;846;p113"/>
            <p:cNvSpPr/>
            <p:nvPr/>
          </p:nvSpPr>
          <p:spPr>
            <a:xfrm>
              <a:off x="4566471" y="1431550"/>
              <a:ext cx="1362300" cy="2927700"/>
            </a:xfrm>
            <a:prstGeom prst="rect">
              <a:avLst/>
            </a:prstGeom>
            <a:noFill/>
            <a:ln w="9525" cap="flat" cmpd="sng">
              <a:solidFill>
                <a:srgbClr val="0E65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3"/>
            <p:cNvSpPr/>
            <p:nvPr/>
          </p:nvSpPr>
          <p:spPr>
            <a:xfrm rot="10800000" flipH="1">
              <a:off x="4566471" y="1431525"/>
              <a:ext cx="1362300" cy="126900"/>
            </a:xfrm>
            <a:prstGeom prst="rect">
              <a:avLst/>
            </a:prstGeom>
            <a:solidFill>
              <a:srgbClr val="0E6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3"/>
            <p:cNvSpPr txBox="1"/>
            <p:nvPr/>
          </p:nvSpPr>
          <p:spPr>
            <a:xfrm>
              <a:off x="4566457" y="1558444"/>
              <a:ext cx="10308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a:solidFill>
                    <a:srgbClr val="0E65F0"/>
                  </a:solidFill>
                  <a:latin typeface="Century Gothic"/>
                  <a:ea typeface="Century Gothic"/>
                  <a:cs typeface="Century Gothic"/>
                  <a:sym typeface="Century Gothic"/>
                </a:rPr>
                <a:t>Oct</a:t>
              </a:r>
              <a:endParaRPr sz="4200" b="1">
                <a:solidFill>
                  <a:srgbClr val="0E65F0"/>
                </a:solidFill>
                <a:latin typeface="Century Gothic"/>
                <a:ea typeface="Century Gothic"/>
                <a:cs typeface="Century Gothic"/>
                <a:sym typeface="Century Gothic"/>
              </a:endParaRPr>
            </a:p>
          </p:txBody>
        </p:sp>
        <p:cxnSp>
          <p:nvCxnSpPr>
            <p:cNvPr id="849" name="Google Shape;849;p113"/>
            <p:cNvCxnSpPr/>
            <p:nvPr/>
          </p:nvCxnSpPr>
          <p:spPr>
            <a:xfrm rot="10800000">
              <a:off x="4908700" y="2507000"/>
              <a:ext cx="0" cy="1848300"/>
            </a:xfrm>
            <a:prstGeom prst="straightConnector1">
              <a:avLst/>
            </a:prstGeom>
            <a:noFill/>
            <a:ln w="9525" cap="flat" cmpd="sng">
              <a:solidFill>
                <a:srgbClr val="0E65F0"/>
              </a:solidFill>
              <a:prstDash val="dot"/>
              <a:round/>
              <a:headEnd type="none" w="sm" len="sm"/>
              <a:tailEnd type="none" w="sm" len="sm"/>
            </a:ln>
          </p:spPr>
        </p:cxnSp>
        <p:cxnSp>
          <p:nvCxnSpPr>
            <p:cNvPr id="850" name="Google Shape;850;p113"/>
            <p:cNvCxnSpPr/>
            <p:nvPr/>
          </p:nvCxnSpPr>
          <p:spPr>
            <a:xfrm rot="10800000">
              <a:off x="5249087" y="2507000"/>
              <a:ext cx="0" cy="1848300"/>
            </a:xfrm>
            <a:prstGeom prst="straightConnector1">
              <a:avLst/>
            </a:prstGeom>
            <a:noFill/>
            <a:ln w="9525" cap="flat" cmpd="sng">
              <a:solidFill>
                <a:srgbClr val="0E65F0"/>
              </a:solidFill>
              <a:prstDash val="dot"/>
              <a:round/>
              <a:headEnd type="none" w="sm" len="sm"/>
              <a:tailEnd type="none" w="sm" len="sm"/>
            </a:ln>
          </p:spPr>
        </p:cxnSp>
        <p:cxnSp>
          <p:nvCxnSpPr>
            <p:cNvPr id="851" name="Google Shape;851;p113"/>
            <p:cNvCxnSpPr/>
            <p:nvPr/>
          </p:nvCxnSpPr>
          <p:spPr>
            <a:xfrm rot="10800000">
              <a:off x="5589475" y="2507000"/>
              <a:ext cx="0" cy="1848300"/>
            </a:xfrm>
            <a:prstGeom prst="straightConnector1">
              <a:avLst/>
            </a:prstGeom>
            <a:noFill/>
            <a:ln w="9525" cap="flat" cmpd="sng">
              <a:solidFill>
                <a:srgbClr val="0E65F0"/>
              </a:solidFill>
              <a:prstDash val="dot"/>
              <a:round/>
              <a:headEnd type="none" w="sm" len="sm"/>
              <a:tailEnd type="none" w="sm" len="sm"/>
            </a:ln>
          </p:spPr>
        </p:cxnSp>
        <p:sp>
          <p:nvSpPr>
            <p:cNvPr id="852" name="Google Shape;852;p113"/>
            <p:cNvSpPr txBox="1"/>
            <p:nvPr/>
          </p:nvSpPr>
          <p:spPr>
            <a:xfrm>
              <a:off x="4563606"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E65F0"/>
                  </a:solidFill>
                  <a:latin typeface="Roboto"/>
                  <a:ea typeface="Roboto"/>
                  <a:cs typeface="Roboto"/>
                  <a:sym typeface="Roboto"/>
                </a:rPr>
                <a:t>W1</a:t>
              </a:r>
              <a:endParaRPr sz="700">
                <a:solidFill>
                  <a:srgbClr val="0E65F0"/>
                </a:solidFill>
                <a:latin typeface="Roboto"/>
                <a:ea typeface="Roboto"/>
                <a:cs typeface="Roboto"/>
                <a:sym typeface="Roboto"/>
              </a:endParaRPr>
            </a:p>
          </p:txBody>
        </p:sp>
        <p:sp>
          <p:nvSpPr>
            <p:cNvPr id="853" name="Google Shape;853;p113"/>
            <p:cNvSpPr txBox="1"/>
            <p:nvPr/>
          </p:nvSpPr>
          <p:spPr>
            <a:xfrm>
              <a:off x="4908138"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E65F0"/>
                  </a:solidFill>
                  <a:latin typeface="Roboto"/>
                  <a:ea typeface="Roboto"/>
                  <a:cs typeface="Roboto"/>
                  <a:sym typeface="Roboto"/>
                </a:rPr>
                <a:t>W2</a:t>
              </a:r>
              <a:endParaRPr sz="700">
                <a:solidFill>
                  <a:srgbClr val="0E65F0"/>
                </a:solidFill>
                <a:latin typeface="Roboto"/>
                <a:ea typeface="Roboto"/>
                <a:cs typeface="Roboto"/>
                <a:sym typeface="Roboto"/>
              </a:endParaRPr>
            </a:p>
          </p:txBody>
        </p:sp>
        <p:sp>
          <p:nvSpPr>
            <p:cNvPr id="854" name="Google Shape;854;p113"/>
            <p:cNvSpPr txBox="1"/>
            <p:nvPr/>
          </p:nvSpPr>
          <p:spPr>
            <a:xfrm>
              <a:off x="5252671"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E65F0"/>
                  </a:solidFill>
                  <a:latin typeface="Roboto"/>
                  <a:ea typeface="Roboto"/>
                  <a:cs typeface="Roboto"/>
                  <a:sym typeface="Roboto"/>
                </a:rPr>
                <a:t>W3</a:t>
              </a:r>
              <a:endParaRPr sz="700">
                <a:solidFill>
                  <a:srgbClr val="0E65F0"/>
                </a:solidFill>
                <a:latin typeface="Roboto"/>
                <a:ea typeface="Roboto"/>
                <a:cs typeface="Roboto"/>
                <a:sym typeface="Roboto"/>
              </a:endParaRPr>
            </a:p>
          </p:txBody>
        </p:sp>
        <p:sp>
          <p:nvSpPr>
            <p:cNvPr id="855" name="Google Shape;855;p113"/>
            <p:cNvSpPr txBox="1"/>
            <p:nvPr/>
          </p:nvSpPr>
          <p:spPr>
            <a:xfrm>
              <a:off x="5597203"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E65F0"/>
                  </a:solidFill>
                  <a:latin typeface="Roboto"/>
                  <a:ea typeface="Roboto"/>
                  <a:cs typeface="Roboto"/>
                  <a:sym typeface="Roboto"/>
                </a:rPr>
                <a:t>W4</a:t>
              </a:r>
              <a:endParaRPr sz="700">
                <a:solidFill>
                  <a:srgbClr val="0E65F0"/>
                </a:solidFill>
                <a:latin typeface="Roboto"/>
                <a:ea typeface="Roboto"/>
                <a:cs typeface="Roboto"/>
                <a:sym typeface="Roboto"/>
              </a:endParaRPr>
            </a:p>
          </p:txBody>
        </p:sp>
      </p:grpSp>
      <p:grpSp>
        <p:nvGrpSpPr>
          <p:cNvPr id="856" name="Google Shape;856;p113"/>
          <p:cNvGrpSpPr/>
          <p:nvPr/>
        </p:nvGrpSpPr>
        <p:grpSpPr>
          <a:xfrm>
            <a:off x="3752498" y="1279119"/>
            <a:ext cx="1638374" cy="2927725"/>
            <a:chOff x="3203969" y="1431525"/>
            <a:chExt cx="1363834" cy="2927725"/>
          </a:xfrm>
        </p:grpSpPr>
        <p:sp>
          <p:nvSpPr>
            <p:cNvPr id="857" name="Google Shape;857;p113"/>
            <p:cNvSpPr/>
            <p:nvPr/>
          </p:nvSpPr>
          <p:spPr>
            <a:xfrm>
              <a:off x="3203978" y="1431550"/>
              <a:ext cx="1362300" cy="2927700"/>
            </a:xfrm>
            <a:prstGeom prst="rect">
              <a:avLst/>
            </a:prstGeom>
            <a:noFill/>
            <a:ln w="9525" cap="flat" cmpd="sng">
              <a:solidFill>
                <a:srgbClr val="0D5D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3"/>
            <p:cNvSpPr/>
            <p:nvPr/>
          </p:nvSpPr>
          <p:spPr>
            <a:xfrm rot="10800000" flipH="1">
              <a:off x="3203978" y="1431525"/>
              <a:ext cx="1362300" cy="126900"/>
            </a:xfrm>
            <a:prstGeom prst="rect">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3"/>
            <p:cNvSpPr txBox="1"/>
            <p:nvPr/>
          </p:nvSpPr>
          <p:spPr>
            <a:xfrm>
              <a:off x="3203969" y="1558431"/>
              <a:ext cx="11667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a:solidFill>
                    <a:srgbClr val="0D5DDF"/>
                  </a:solidFill>
                  <a:latin typeface="Century Gothic"/>
                  <a:ea typeface="Century Gothic"/>
                  <a:cs typeface="Century Gothic"/>
                  <a:sym typeface="Century Gothic"/>
                </a:rPr>
                <a:t>Sept</a:t>
              </a:r>
              <a:endParaRPr sz="4200" b="1">
                <a:solidFill>
                  <a:srgbClr val="0D5DDF"/>
                </a:solidFill>
                <a:latin typeface="Century Gothic"/>
                <a:ea typeface="Century Gothic"/>
                <a:cs typeface="Century Gothic"/>
                <a:sym typeface="Century Gothic"/>
              </a:endParaRPr>
            </a:p>
          </p:txBody>
        </p:sp>
        <p:cxnSp>
          <p:nvCxnSpPr>
            <p:cNvPr id="860" name="Google Shape;860;p113"/>
            <p:cNvCxnSpPr/>
            <p:nvPr/>
          </p:nvCxnSpPr>
          <p:spPr>
            <a:xfrm rot="10800000">
              <a:off x="3546225" y="2507000"/>
              <a:ext cx="0" cy="1848300"/>
            </a:xfrm>
            <a:prstGeom prst="straightConnector1">
              <a:avLst/>
            </a:prstGeom>
            <a:noFill/>
            <a:ln w="9525" cap="flat" cmpd="sng">
              <a:solidFill>
                <a:srgbClr val="0D5DDF"/>
              </a:solidFill>
              <a:prstDash val="dot"/>
              <a:round/>
              <a:headEnd type="none" w="sm" len="sm"/>
              <a:tailEnd type="none" w="sm" len="sm"/>
            </a:ln>
          </p:spPr>
        </p:cxnSp>
        <p:cxnSp>
          <p:nvCxnSpPr>
            <p:cNvPr id="861" name="Google Shape;861;p113"/>
            <p:cNvCxnSpPr/>
            <p:nvPr/>
          </p:nvCxnSpPr>
          <p:spPr>
            <a:xfrm rot="10800000">
              <a:off x="3886600" y="2507000"/>
              <a:ext cx="0" cy="1848300"/>
            </a:xfrm>
            <a:prstGeom prst="straightConnector1">
              <a:avLst/>
            </a:prstGeom>
            <a:noFill/>
            <a:ln w="9525" cap="flat" cmpd="sng">
              <a:solidFill>
                <a:srgbClr val="0D5DDF"/>
              </a:solidFill>
              <a:prstDash val="dot"/>
              <a:round/>
              <a:headEnd type="none" w="sm" len="sm"/>
              <a:tailEnd type="none" w="sm" len="sm"/>
            </a:ln>
          </p:spPr>
        </p:cxnSp>
        <p:cxnSp>
          <p:nvCxnSpPr>
            <p:cNvPr id="862" name="Google Shape;862;p113"/>
            <p:cNvCxnSpPr/>
            <p:nvPr/>
          </p:nvCxnSpPr>
          <p:spPr>
            <a:xfrm rot="10800000">
              <a:off x="4226975" y="2507000"/>
              <a:ext cx="0" cy="1848300"/>
            </a:xfrm>
            <a:prstGeom prst="straightConnector1">
              <a:avLst/>
            </a:prstGeom>
            <a:noFill/>
            <a:ln w="9525" cap="flat" cmpd="sng">
              <a:solidFill>
                <a:srgbClr val="0D5DDF"/>
              </a:solidFill>
              <a:prstDash val="dot"/>
              <a:round/>
              <a:headEnd type="none" w="sm" len="sm"/>
              <a:tailEnd type="none" w="sm" len="sm"/>
            </a:ln>
          </p:spPr>
        </p:cxnSp>
        <p:sp>
          <p:nvSpPr>
            <p:cNvPr id="863" name="Google Shape;863;p113"/>
            <p:cNvSpPr txBox="1"/>
            <p:nvPr/>
          </p:nvSpPr>
          <p:spPr>
            <a:xfrm>
              <a:off x="3205406"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D5DDF"/>
                  </a:solidFill>
                  <a:latin typeface="Roboto"/>
                  <a:ea typeface="Roboto"/>
                  <a:cs typeface="Roboto"/>
                  <a:sym typeface="Roboto"/>
                </a:rPr>
                <a:t>W1</a:t>
              </a:r>
              <a:endParaRPr sz="700">
                <a:solidFill>
                  <a:srgbClr val="0D5DDF"/>
                </a:solidFill>
                <a:latin typeface="Roboto"/>
                <a:ea typeface="Roboto"/>
                <a:cs typeface="Roboto"/>
                <a:sym typeface="Roboto"/>
              </a:endParaRPr>
            </a:p>
          </p:txBody>
        </p:sp>
        <p:sp>
          <p:nvSpPr>
            <p:cNvPr id="864" name="Google Shape;864;p113"/>
            <p:cNvSpPr txBox="1"/>
            <p:nvPr/>
          </p:nvSpPr>
          <p:spPr>
            <a:xfrm>
              <a:off x="3549938"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D5DDF"/>
                  </a:solidFill>
                  <a:latin typeface="Roboto"/>
                  <a:ea typeface="Roboto"/>
                  <a:cs typeface="Roboto"/>
                  <a:sym typeface="Roboto"/>
                </a:rPr>
                <a:t>W2</a:t>
              </a:r>
              <a:endParaRPr sz="700">
                <a:solidFill>
                  <a:srgbClr val="0D5DDF"/>
                </a:solidFill>
                <a:latin typeface="Roboto"/>
                <a:ea typeface="Roboto"/>
                <a:cs typeface="Roboto"/>
                <a:sym typeface="Roboto"/>
              </a:endParaRPr>
            </a:p>
          </p:txBody>
        </p:sp>
        <p:sp>
          <p:nvSpPr>
            <p:cNvPr id="865" name="Google Shape;865;p113"/>
            <p:cNvSpPr txBox="1"/>
            <p:nvPr/>
          </p:nvSpPr>
          <p:spPr>
            <a:xfrm>
              <a:off x="3894471"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D5DDF"/>
                  </a:solidFill>
                  <a:latin typeface="Roboto"/>
                  <a:ea typeface="Roboto"/>
                  <a:cs typeface="Roboto"/>
                  <a:sym typeface="Roboto"/>
                </a:rPr>
                <a:t>W3</a:t>
              </a:r>
              <a:endParaRPr sz="700">
                <a:solidFill>
                  <a:srgbClr val="0D5DDF"/>
                </a:solidFill>
                <a:latin typeface="Roboto"/>
                <a:ea typeface="Roboto"/>
                <a:cs typeface="Roboto"/>
                <a:sym typeface="Roboto"/>
              </a:endParaRPr>
            </a:p>
          </p:txBody>
        </p:sp>
        <p:sp>
          <p:nvSpPr>
            <p:cNvPr id="866" name="Google Shape;866;p113"/>
            <p:cNvSpPr txBox="1"/>
            <p:nvPr/>
          </p:nvSpPr>
          <p:spPr>
            <a:xfrm>
              <a:off x="4239003"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D5DDF"/>
                  </a:solidFill>
                  <a:latin typeface="Roboto"/>
                  <a:ea typeface="Roboto"/>
                  <a:cs typeface="Roboto"/>
                  <a:sym typeface="Roboto"/>
                </a:rPr>
                <a:t>W4</a:t>
              </a:r>
              <a:endParaRPr sz="700">
                <a:solidFill>
                  <a:srgbClr val="0D5DDF"/>
                </a:solidFill>
                <a:latin typeface="Roboto"/>
                <a:ea typeface="Roboto"/>
                <a:cs typeface="Roboto"/>
                <a:sym typeface="Roboto"/>
              </a:endParaRPr>
            </a:p>
          </p:txBody>
        </p:sp>
      </p:grpSp>
      <p:grpSp>
        <p:nvGrpSpPr>
          <p:cNvPr id="867" name="Google Shape;867;p113"/>
          <p:cNvGrpSpPr/>
          <p:nvPr/>
        </p:nvGrpSpPr>
        <p:grpSpPr>
          <a:xfrm>
            <a:off x="2115746" y="1279119"/>
            <a:ext cx="1638399" cy="2927725"/>
            <a:chOff x="1841486" y="1431525"/>
            <a:chExt cx="1363855" cy="2927725"/>
          </a:xfrm>
        </p:grpSpPr>
        <p:sp>
          <p:nvSpPr>
            <p:cNvPr id="868" name="Google Shape;868;p113"/>
            <p:cNvSpPr/>
            <p:nvPr/>
          </p:nvSpPr>
          <p:spPr>
            <a:xfrm>
              <a:off x="1841486" y="1431550"/>
              <a:ext cx="1362300" cy="2927700"/>
            </a:xfrm>
            <a:prstGeom prst="rect">
              <a:avLst/>
            </a:prstGeom>
            <a:noFill/>
            <a:ln w="9525"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13"/>
            <p:cNvSpPr/>
            <p:nvPr/>
          </p:nvSpPr>
          <p:spPr>
            <a:xfrm rot="10800000" flipH="1">
              <a:off x="1841486" y="1431525"/>
              <a:ext cx="1362300" cy="126900"/>
            </a:xfrm>
            <a:prstGeom prst="rect">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3"/>
            <p:cNvSpPr txBox="1"/>
            <p:nvPr/>
          </p:nvSpPr>
          <p:spPr>
            <a:xfrm>
              <a:off x="1841509" y="1558431"/>
              <a:ext cx="11457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a:solidFill>
                    <a:srgbClr val="0C58D3"/>
                  </a:solidFill>
                  <a:latin typeface="Century Gothic"/>
                  <a:ea typeface="Century Gothic"/>
                  <a:cs typeface="Century Gothic"/>
                  <a:sym typeface="Century Gothic"/>
                </a:rPr>
                <a:t>Aug</a:t>
              </a:r>
              <a:endParaRPr sz="4200" b="1">
                <a:solidFill>
                  <a:srgbClr val="0C58D3"/>
                </a:solidFill>
                <a:latin typeface="Century Gothic"/>
                <a:ea typeface="Century Gothic"/>
                <a:cs typeface="Century Gothic"/>
                <a:sym typeface="Century Gothic"/>
              </a:endParaRPr>
            </a:p>
          </p:txBody>
        </p:sp>
        <p:cxnSp>
          <p:nvCxnSpPr>
            <p:cNvPr id="871" name="Google Shape;871;p113"/>
            <p:cNvCxnSpPr/>
            <p:nvPr/>
          </p:nvCxnSpPr>
          <p:spPr>
            <a:xfrm rot="10800000">
              <a:off x="2183725" y="2507000"/>
              <a:ext cx="0" cy="1848300"/>
            </a:xfrm>
            <a:prstGeom prst="straightConnector1">
              <a:avLst/>
            </a:prstGeom>
            <a:noFill/>
            <a:ln w="9525" cap="flat" cmpd="sng">
              <a:solidFill>
                <a:srgbClr val="0C58D3"/>
              </a:solidFill>
              <a:prstDash val="dot"/>
              <a:round/>
              <a:headEnd type="none" w="sm" len="sm"/>
              <a:tailEnd type="none" w="sm" len="sm"/>
            </a:ln>
          </p:spPr>
        </p:cxnSp>
        <p:cxnSp>
          <p:nvCxnSpPr>
            <p:cNvPr id="872" name="Google Shape;872;p113"/>
            <p:cNvCxnSpPr/>
            <p:nvPr/>
          </p:nvCxnSpPr>
          <p:spPr>
            <a:xfrm rot="10800000">
              <a:off x="2524112" y="2507000"/>
              <a:ext cx="0" cy="1848300"/>
            </a:xfrm>
            <a:prstGeom prst="straightConnector1">
              <a:avLst/>
            </a:prstGeom>
            <a:noFill/>
            <a:ln w="9525" cap="flat" cmpd="sng">
              <a:solidFill>
                <a:srgbClr val="0C58D3"/>
              </a:solidFill>
              <a:prstDash val="dot"/>
              <a:round/>
              <a:headEnd type="none" w="sm" len="sm"/>
              <a:tailEnd type="none" w="sm" len="sm"/>
            </a:ln>
          </p:spPr>
        </p:cxnSp>
        <p:cxnSp>
          <p:nvCxnSpPr>
            <p:cNvPr id="873" name="Google Shape;873;p113"/>
            <p:cNvCxnSpPr/>
            <p:nvPr/>
          </p:nvCxnSpPr>
          <p:spPr>
            <a:xfrm rot="10800000">
              <a:off x="2864500" y="2507000"/>
              <a:ext cx="0" cy="1848300"/>
            </a:xfrm>
            <a:prstGeom prst="straightConnector1">
              <a:avLst/>
            </a:prstGeom>
            <a:noFill/>
            <a:ln w="9525" cap="flat" cmpd="sng">
              <a:solidFill>
                <a:srgbClr val="0C58D3"/>
              </a:solidFill>
              <a:prstDash val="dot"/>
              <a:round/>
              <a:headEnd type="none" w="sm" len="sm"/>
              <a:tailEnd type="none" w="sm" len="sm"/>
            </a:ln>
          </p:spPr>
        </p:cxnSp>
        <p:sp>
          <p:nvSpPr>
            <p:cNvPr id="874" name="Google Shape;874;p113"/>
            <p:cNvSpPr txBox="1"/>
            <p:nvPr/>
          </p:nvSpPr>
          <p:spPr>
            <a:xfrm>
              <a:off x="1844793"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C58D3"/>
                  </a:solidFill>
                  <a:latin typeface="Roboto"/>
                  <a:ea typeface="Roboto"/>
                  <a:cs typeface="Roboto"/>
                  <a:sym typeface="Roboto"/>
                </a:rPr>
                <a:t>W1</a:t>
              </a:r>
              <a:endParaRPr sz="700">
                <a:solidFill>
                  <a:srgbClr val="0C58D3"/>
                </a:solidFill>
                <a:latin typeface="Roboto"/>
                <a:ea typeface="Roboto"/>
                <a:cs typeface="Roboto"/>
                <a:sym typeface="Roboto"/>
              </a:endParaRPr>
            </a:p>
          </p:txBody>
        </p:sp>
        <p:sp>
          <p:nvSpPr>
            <p:cNvPr id="875" name="Google Shape;875;p113"/>
            <p:cNvSpPr txBox="1"/>
            <p:nvPr/>
          </p:nvSpPr>
          <p:spPr>
            <a:xfrm>
              <a:off x="2189326"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C58D3"/>
                  </a:solidFill>
                  <a:latin typeface="Roboto"/>
                  <a:ea typeface="Roboto"/>
                  <a:cs typeface="Roboto"/>
                  <a:sym typeface="Roboto"/>
                </a:rPr>
                <a:t>W2</a:t>
              </a:r>
              <a:endParaRPr sz="700">
                <a:solidFill>
                  <a:srgbClr val="0C58D3"/>
                </a:solidFill>
                <a:latin typeface="Roboto"/>
                <a:ea typeface="Roboto"/>
                <a:cs typeface="Roboto"/>
                <a:sym typeface="Roboto"/>
              </a:endParaRPr>
            </a:p>
          </p:txBody>
        </p:sp>
        <p:sp>
          <p:nvSpPr>
            <p:cNvPr id="876" name="Google Shape;876;p113"/>
            <p:cNvSpPr txBox="1"/>
            <p:nvPr/>
          </p:nvSpPr>
          <p:spPr>
            <a:xfrm>
              <a:off x="2533858"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C58D3"/>
                  </a:solidFill>
                  <a:latin typeface="Roboto"/>
                  <a:ea typeface="Roboto"/>
                  <a:cs typeface="Roboto"/>
                  <a:sym typeface="Roboto"/>
                </a:rPr>
                <a:t>W3</a:t>
              </a:r>
              <a:endParaRPr sz="700">
                <a:solidFill>
                  <a:srgbClr val="0C58D3"/>
                </a:solidFill>
                <a:latin typeface="Roboto"/>
                <a:ea typeface="Roboto"/>
                <a:cs typeface="Roboto"/>
                <a:sym typeface="Roboto"/>
              </a:endParaRPr>
            </a:p>
          </p:txBody>
        </p:sp>
        <p:sp>
          <p:nvSpPr>
            <p:cNvPr id="877" name="Google Shape;877;p113"/>
            <p:cNvSpPr txBox="1"/>
            <p:nvPr/>
          </p:nvSpPr>
          <p:spPr>
            <a:xfrm>
              <a:off x="2876541"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C58D3"/>
                  </a:solidFill>
                  <a:latin typeface="Roboto"/>
                  <a:ea typeface="Roboto"/>
                  <a:cs typeface="Roboto"/>
                  <a:sym typeface="Roboto"/>
                </a:rPr>
                <a:t>W4</a:t>
              </a:r>
              <a:endParaRPr sz="700">
                <a:solidFill>
                  <a:srgbClr val="0C58D3"/>
                </a:solidFill>
                <a:latin typeface="Roboto"/>
                <a:ea typeface="Roboto"/>
                <a:cs typeface="Roboto"/>
                <a:sym typeface="Roboto"/>
              </a:endParaRPr>
            </a:p>
          </p:txBody>
        </p:sp>
      </p:grpSp>
      <p:grpSp>
        <p:nvGrpSpPr>
          <p:cNvPr id="878" name="Google Shape;878;p113"/>
          <p:cNvGrpSpPr/>
          <p:nvPr/>
        </p:nvGrpSpPr>
        <p:grpSpPr>
          <a:xfrm>
            <a:off x="479058" y="1279119"/>
            <a:ext cx="1636531" cy="2927725"/>
            <a:chOff x="479055" y="1431525"/>
            <a:chExt cx="1362300" cy="2927725"/>
          </a:xfrm>
        </p:grpSpPr>
        <p:sp>
          <p:nvSpPr>
            <p:cNvPr id="879" name="Google Shape;879;p113"/>
            <p:cNvSpPr/>
            <p:nvPr/>
          </p:nvSpPr>
          <p:spPr>
            <a:xfrm>
              <a:off x="484200" y="1431550"/>
              <a:ext cx="1356900" cy="2927700"/>
            </a:xfrm>
            <a:prstGeom prst="rect">
              <a:avLst/>
            </a:prstGeom>
            <a:noFill/>
            <a:ln w="9525" cap="flat" cmpd="sng">
              <a:solidFill>
                <a:srgbClr val="0944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13"/>
            <p:cNvSpPr/>
            <p:nvPr/>
          </p:nvSpPr>
          <p:spPr>
            <a:xfrm rot="10800000" flipH="1">
              <a:off x="479055" y="1431525"/>
              <a:ext cx="1362300" cy="126900"/>
            </a:xfrm>
            <a:prstGeom prst="rect">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1" name="Google Shape;881;p113"/>
            <p:cNvCxnSpPr/>
            <p:nvPr/>
          </p:nvCxnSpPr>
          <p:spPr>
            <a:xfrm rot="10800000">
              <a:off x="821300" y="2507000"/>
              <a:ext cx="0" cy="1848300"/>
            </a:xfrm>
            <a:prstGeom prst="straightConnector1">
              <a:avLst/>
            </a:prstGeom>
            <a:noFill/>
            <a:ln w="9525" cap="flat" cmpd="sng">
              <a:solidFill>
                <a:srgbClr val="0944A1"/>
              </a:solidFill>
              <a:prstDash val="dot"/>
              <a:round/>
              <a:headEnd type="none" w="sm" len="sm"/>
              <a:tailEnd type="none" w="sm" len="sm"/>
            </a:ln>
          </p:spPr>
        </p:cxnSp>
        <p:cxnSp>
          <p:nvCxnSpPr>
            <p:cNvPr id="882" name="Google Shape;882;p113"/>
            <p:cNvCxnSpPr/>
            <p:nvPr/>
          </p:nvCxnSpPr>
          <p:spPr>
            <a:xfrm rot="10800000">
              <a:off x="1161675" y="2507000"/>
              <a:ext cx="0" cy="1848300"/>
            </a:xfrm>
            <a:prstGeom prst="straightConnector1">
              <a:avLst/>
            </a:prstGeom>
            <a:noFill/>
            <a:ln w="9525" cap="flat" cmpd="sng">
              <a:solidFill>
                <a:srgbClr val="0944A1"/>
              </a:solidFill>
              <a:prstDash val="dot"/>
              <a:round/>
              <a:headEnd type="none" w="sm" len="sm"/>
              <a:tailEnd type="none" w="sm" len="sm"/>
            </a:ln>
          </p:spPr>
        </p:cxnSp>
        <p:cxnSp>
          <p:nvCxnSpPr>
            <p:cNvPr id="883" name="Google Shape;883;p113"/>
            <p:cNvCxnSpPr/>
            <p:nvPr/>
          </p:nvCxnSpPr>
          <p:spPr>
            <a:xfrm rot="10800000">
              <a:off x="1502050" y="2507000"/>
              <a:ext cx="0" cy="1848300"/>
            </a:xfrm>
            <a:prstGeom prst="straightConnector1">
              <a:avLst/>
            </a:prstGeom>
            <a:noFill/>
            <a:ln w="9525" cap="flat" cmpd="sng">
              <a:solidFill>
                <a:srgbClr val="0944A1"/>
              </a:solidFill>
              <a:prstDash val="dot"/>
              <a:round/>
              <a:headEnd type="none" w="sm" len="sm"/>
              <a:tailEnd type="none" w="sm" len="sm"/>
            </a:ln>
          </p:spPr>
        </p:cxnSp>
        <p:sp>
          <p:nvSpPr>
            <p:cNvPr id="884" name="Google Shape;884;p113"/>
            <p:cNvSpPr txBox="1"/>
            <p:nvPr/>
          </p:nvSpPr>
          <p:spPr>
            <a:xfrm>
              <a:off x="480693"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944A1"/>
                  </a:solidFill>
                  <a:latin typeface="Roboto"/>
                  <a:ea typeface="Roboto"/>
                  <a:cs typeface="Roboto"/>
                  <a:sym typeface="Roboto"/>
                </a:rPr>
                <a:t>W1</a:t>
              </a:r>
              <a:endParaRPr sz="700">
                <a:solidFill>
                  <a:srgbClr val="0944A1"/>
                </a:solidFill>
                <a:latin typeface="Roboto"/>
                <a:ea typeface="Roboto"/>
                <a:cs typeface="Roboto"/>
                <a:sym typeface="Roboto"/>
              </a:endParaRPr>
            </a:p>
          </p:txBody>
        </p:sp>
        <p:sp>
          <p:nvSpPr>
            <p:cNvPr id="885" name="Google Shape;885;p113"/>
            <p:cNvSpPr txBox="1"/>
            <p:nvPr/>
          </p:nvSpPr>
          <p:spPr>
            <a:xfrm>
              <a:off x="825226"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944A1"/>
                  </a:solidFill>
                  <a:latin typeface="Roboto"/>
                  <a:ea typeface="Roboto"/>
                  <a:cs typeface="Roboto"/>
                  <a:sym typeface="Roboto"/>
                </a:rPr>
                <a:t>W2</a:t>
              </a:r>
              <a:endParaRPr sz="700">
                <a:solidFill>
                  <a:srgbClr val="0944A1"/>
                </a:solidFill>
                <a:latin typeface="Roboto"/>
                <a:ea typeface="Roboto"/>
                <a:cs typeface="Roboto"/>
                <a:sym typeface="Roboto"/>
              </a:endParaRPr>
            </a:p>
          </p:txBody>
        </p:sp>
        <p:sp>
          <p:nvSpPr>
            <p:cNvPr id="886" name="Google Shape;886;p113"/>
            <p:cNvSpPr txBox="1"/>
            <p:nvPr/>
          </p:nvSpPr>
          <p:spPr>
            <a:xfrm>
              <a:off x="1169758"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944A1"/>
                  </a:solidFill>
                  <a:latin typeface="Roboto"/>
                  <a:ea typeface="Roboto"/>
                  <a:cs typeface="Roboto"/>
                  <a:sym typeface="Roboto"/>
                </a:rPr>
                <a:t>W3</a:t>
              </a:r>
              <a:endParaRPr sz="700">
                <a:solidFill>
                  <a:srgbClr val="0944A1"/>
                </a:solidFill>
                <a:latin typeface="Roboto"/>
                <a:ea typeface="Roboto"/>
                <a:cs typeface="Roboto"/>
                <a:sym typeface="Roboto"/>
              </a:endParaRPr>
            </a:p>
          </p:txBody>
        </p:sp>
        <p:sp>
          <p:nvSpPr>
            <p:cNvPr id="887" name="Google Shape;887;p113"/>
            <p:cNvSpPr txBox="1"/>
            <p:nvPr/>
          </p:nvSpPr>
          <p:spPr>
            <a:xfrm>
              <a:off x="1512441"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944A1"/>
                  </a:solidFill>
                  <a:latin typeface="Roboto"/>
                  <a:ea typeface="Roboto"/>
                  <a:cs typeface="Roboto"/>
                  <a:sym typeface="Roboto"/>
                </a:rPr>
                <a:t>W4</a:t>
              </a:r>
              <a:endParaRPr sz="700">
                <a:solidFill>
                  <a:srgbClr val="0944A1"/>
                </a:solidFill>
                <a:latin typeface="Roboto"/>
                <a:ea typeface="Roboto"/>
                <a:cs typeface="Roboto"/>
                <a:sym typeface="Roboto"/>
              </a:endParaRPr>
            </a:p>
          </p:txBody>
        </p:sp>
        <p:sp>
          <p:nvSpPr>
            <p:cNvPr id="888" name="Google Shape;888;p113"/>
            <p:cNvSpPr txBox="1"/>
            <p:nvPr/>
          </p:nvSpPr>
          <p:spPr>
            <a:xfrm>
              <a:off x="484212" y="1558431"/>
              <a:ext cx="10281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a:solidFill>
                    <a:srgbClr val="0944A1"/>
                  </a:solidFill>
                  <a:latin typeface="Century Gothic"/>
                  <a:ea typeface="Century Gothic"/>
                  <a:cs typeface="Century Gothic"/>
                  <a:sym typeface="Century Gothic"/>
                </a:rPr>
                <a:t>July</a:t>
              </a:r>
              <a:endParaRPr sz="4200" b="1">
                <a:solidFill>
                  <a:srgbClr val="0944A1"/>
                </a:solidFill>
                <a:latin typeface="Century Gothic"/>
                <a:ea typeface="Century Gothic"/>
                <a:cs typeface="Century Gothic"/>
                <a:sym typeface="Century Gothic"/>
              </a:endParaRPr>
            </a:p>
          </p:txBody>
        </p:sp>
      </p:grpSp>
      <p:sp>
        <p:nvSpPr>
          <p:cNvPr id="889" name="Google Shape;889;p113"/>
          <p:cNvSpPr/>
          <p:nvPr/>
        </p:nvSpPr>
        <p:spPr>
          <a:xfrm>
            <a:off x="479050" y="1279125"/>
            <a:ext cx="8177700" cy="2927700"/>
          </a:xfrm>
          <a:prstGeom prst="rect">
            <a:avLst/>
          </a:prstGeom>
          <a:solidFill>
            <a:srgbClr val="D9D9D9">
              <a:alpha val="431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890" name="Google Shape;890;p113"/>
          <p:cNvSpPr/>
          <p:nvPr/>
        </p:nvSpPr>
        <p:spPr>
          <a:xfrm>
            <a:off x="479850" y="2590700"/>
            <a:ext cx="4911000" cy="306000"/>
          </a:xfrm>
          <a:prstGeom prst="rect">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latin typeface="Century Gothic"/>
                <a:ea typeface="Century Gothic"/>
                <a:cs typeface="Century Gothic"/>
                <a:sym typeface="Century Gothic"/>
              </a:rPr>
              <a:t>Conventional Persuasion</a:t>
            </a:r>
            <a:endParaRPr sz="2000" b="1">
              <a:solidFill>
                <a:srgbClr val="FFFFFF"/>
              </a:solidFill>
              <a:latin typeface="Century Gothic"/>
              <a:ea typeface="Century Gothic"/>
              <a:cs typeface="Century Gothic"/>
              <a:sym typeface="Century Gothic"/>
            </a:endParaRPr>
          </a:p>
        </p:txBody>
      </p:sp>
      <p:sp>
        <p:nvSpPr>
          <p:cNvPr id="891" name="Google Shape;891;p113"/>
          <p:cNvSpPr/>
          <p:nvPr/>
        </p:nvSpPr>
        <p:spPr>
          <a:xfrm>
            <a:off x="4982600" y="3842700"/>
            <a:ext cx="2443800" cy="306000"/>
          </a:xfrm>
          <a:prstGeom prst="rect">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latin typeface="Century Gothic"/>
                <a:ea typeface="Century Gothic"/>
                <a:cs typeface="Century Gothic"/>
                <a:sym typeface="Century Gothic"/>
              </a:rPr>
              <a:t>Ballot Chase*</a:t>
            </a:r>
            <a:endParaRPr sz="1800" b="1">
              <a:solidFill>
                <a:srgbClr val="FFFFFF"/>
              </a:solidFill>
              <a:latin typeface="Century Gothic"/>
              <a:ea typeface="Century Gothic"/>
              <a:cs typeface="Century Gothic"/>
              <a:sym typeface="Century Gothic"/>
            </a:endParaRPr>
          </a:p>
        </p:txBody>
      </p:sp>
      <p:sp>
        <p:nvSpPr>
          <p:cNvPr id="892" name="Google Shape;892;p113"/>
          <p:cNvSpPr/>
          <p:nvPr/>
        </p:nvSpPr>
        <p:spPr>
          <a:xfrm>
            <a:off x="5390875" y="3465775"/>
            <a:ext cx="2035500" cy="306000"/>
          </a:xfrm>
          <a:prstGeom prst="rect">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rgbClr val="FFFFFF"/>
                </a:solidFill>
                <a:latin typeface="Century Gothic"/>
                <a:ea typeface="Century Gothic"/>
                <a:cs typeface="Century Gothic"/>
                <a:sym typeface="Century Gothic"/>
              </a:rPr>
              <a:t>GOTV (Mobilization)</a:t>
            </a:r>
            <a:endParaRPr sz="1500" b="1">
              <a:solidFill>
                <a:srgbClr val="FFFFFF"/>
              </a:solidFill>
              <a:latin typeface="Century Gothic"/>
              <a:ea typeface="Century Gothic"/>
              <a:cs typeface="Century Gothic"/>
              <a:sym typeface="Century Gothic"/>
            </a:endParaRPr>
          </a:p>
        </p:txBody>
      </p:sp>
      <p:sp>
        <p:nvSpPr>
          <p:cNvPr id="893" name="Google Shape;893;p113"/>
          <p:cNvSpPr txBox="1"/>
          <p:nvPr/>
        </p:nvSpPr>
        <p:spPr>
          <a:xfrm>
            <a:off x="482575" y="370175"/>
            <a:ext cx="8177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1"/>
                </a:solidFill>
                <a:latin typeface="Poppins"/>
                <a:ea typeface="Poppins"/>
                <a:cs typeface="Poppins"/>
                <a:sym typeface="Poppins"/>
              </a:rPr>
              <a:t>DVC Phases of the Campaign</a:t>
            </a:r>
            <a:r>
              <a:rPr lang="en" sz="2500" b="1">
                <a:solidFill>
                  <a:schemeClr val="accent5"/>
                </a:solidFill>
                <a:latin typeface="Poppins"/>
                <a:ea typeface="Poppins"/>
                <a:cs typeface="Poppins"/>
                <a:sym typeface="Poppins"/>
              </a:rPr>
              <a:t> </a:t>
            </a:r>
            <a:r>
              <a:rPr lang="en" sz="2500" b="1" u="sng">
                <a:solidFill>
                  <a:schemeClr val="accent5"/>
                </a:solidFill>
                <a:latin typeface="Poppins"/>
                <a:ea typeface="Poppins"/>
                <a:cs typeface="Poppins"/>
                <a:sym typeface="Poppins"/>
              </a:rPr>
              <a:t>in Previous Cycles:</a:t>
            </a:r>
            <a:endParaRPr sz="2500" b="1" u="sng">
              <a:solidFill>
                <a:schemeClr val="dk1"/>
              </a:solidFill>
              <a:latin typeface="Poppins"/>
              <a:ea typeface="Poppins"/>
              <a:cs typeface="Poppins"/>
              <a:sym typeface="Poppins"/>
            </a:endParaRPr>
          </a:p>
        </p:txBody>
      </p:sp>
      <p:sp>
        <p:nvSpPr>
          <p:cNvPr id="894" name="Google Shape;894;p113"/>
          <p:cNvSpPr/>
          <p:nvPr/>
        </p:nvSpPr>
        <p:spPr>
          <a:xfrm>
            <a:off x="479850" y="3051425"/>
            <a:ext cx="4911000" cy="306000"/>
          </a:xfrm>
          <a:prstGeom prst="rect">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latin typeface="Century Gothic"/>
                <a:ea typeface="Century Gothic"/>
                <a:cs typeface="Century Gothic"/>
                <a:sym typeface="Century Gothic"/>
              </a:rPr>
              <a:t>Persuade to Participate</a:t>
            </a:r>
            <a:endParaRPr sz="2000" b="1">
              <a:solidFill>
                <a:srgbClr val="FFFFFF"/>
              </a:solidFill>
              <a:latin typeface="Century Gothic"/>
              <a:ea typeface="Century Gothic"/>
              <a:cs typeface="Century Gothic"/>
              <a:sym typeface="Century Gothic"/>
            </a:endParaRPr>
          </a:p>
        </p:txBody>
      </p:sp>
      <p:sp>
        <p:nvSpPr>
          <p:cNvPr id="895" name="Google Shape;895;p113"/>
          <p:cNvSpPr txBox="1"/>
          <p:nvPr/>
        </p:nvSpPr>
        <p:spPr>
          <a:xfrm>
            <a:off x="4873625" y="4219625"/>
            <a:ext cx="4077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*Ballot chase will fall in with our normal EVIP/ GOTV universe around October 18th</a:t>
            </a:r>
            <a:endParaRPr sz="12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14"/>
          <p:cNvSpPr/>
          <p:nvPr/>
        </p:nvSpPr>
        <p:spPr>
          <a:xfrm>
            <a:off x="291725" y="600800"/>
            <a:ext cx="3957900" cy="2725500"/>
          </a:xfrm>
          <a:prstGeom prst="roundRect">
            <a:avLst>
              <a:gd name="adj" fmla="val 6536"/>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901" name="Google Shape;901;p114"/>
          <p:cNvSpPr txBox="1">
            <a:spLocks noGrp="1"/>
          </p:cNvSpPr>
          <p:nvPr>
            <p:ph type="title"/>
          </p:nvPr>
        </p:nvSpPr>
        <p:spPr>
          <a:xfrm>
            <a:off x="452924" y="1098575"/>
            <a:ext cx="3664800" cy="2031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400"/>
              <a:t>We will be </a:t>
            </a:r>
            <a:r>
              <a:rPr lang="en" sz="2400">
                <a:solidFill>
                  <a:srgbClr val="0C58D3"/>
                </a:solidFill>
              </a:rPr>
              <a:t>persuading</a:t>
            </a:r>
            <a:r>
              <a:rPr lang="en" sz="2400"/>
              <a:t> </a:t>
            </a:r>
            <a:r>
              <a:rPr lang="en" sz="2400" i="1">
                <a:solidFill>
                  <a:srgbClr val="F32F37"/>
                </a:solidFill>
                <a:latin typeface="Lora"/>
                <a:ea typeface="Lora"/>
                <a:cs typeface="Lora"/>
                <a:sym typeface="Lora"/>
              </a:rPr>
              <a:t>and</a:t>
            </a:r>
            <a:r>
              <a:rPr lang="en" sz="2400"/>
              <a:t> </a:t>
            </a:r>
            <a:r>
              <a:rPr lang="en" sz="2400">
                <a:solidFill>
                  <a:srgbClr val="0C58D3"/>
                </a:solidFill>
              </a:rPr>
              <a:t>mobilizing</a:t>
            </a:r>
            <a:r>
              <a:rPr lang="en" sz="2400"/>
              <a:t> voters at the same time until the final few days of the election.</a:t>
            </a:r>
            <a:endParaRPr sz="2400"/>
          </a:p>
        </p:txBody>
      </p:sp>
      <p:sp>
        <p:nvSpPr>
          <p:cNvPr id="902" name="Google Shape;902;p114"/>
          <p:cNvSpPr txBox="1"/>
          <p:nvPr/>
        </p:nvSpPr>
        <p:spPr>
          <a:xfrm>
            <a:off x="452913" y="667475"/>
            <a:ext cx="2672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Nunito Sans ExtraBold"/>
                <a:ea typeface="Nunito Sans ExtraBold"/>
                <a:cs typeface="Nunito Sans ExtraBold"/>
                <a:sym typeface="Nunito Sans ExtraBold"/>
              </a:rPr>
              <a:t>KEY TO OUR STRATEGY:</a:t>
            </a:r>
            <a:endParaRPr sz="1600">
              <a:solidFill>
                <a:schemeClr val="dk1"/>
              </a:solidFill>
              <a:latin typeface="Nunito Sans ExtraBold"/>
              <a:ea typeface="Nunito Sans ExtraBold"/>
              <a:cs typeface="Nunito Sans ExtraBold"/>
              <a:sym typeface="Nunito Sans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6"/>
        <p:cNvGrpSpPr/>
        <p:nvPr/>
      </p:nvGrpSpPr>
      <p:grpSpPr>
        <a:xfrm>
          <a:off x="0" y="0"/>
          <a:ext cx="0" cy="0"/>
          <a:chOff x="0" y="0"/>
          <a:chExt cx="0" cy="0"/>
        </a:xfrm>
      </p:grpSpPr>
      <p:grpSp>
        <p:nvGrpSpPr>
          <p:cNvPr id="907" name="Google Shape;907;p115"/>
          <p:cNvGrpSpPr/>
          <p:nvPr/>
        </p:nvGrpSpPr>
        <p:grpSpPr>
          <a:xfrm>
            <a:off x="5924080" y="983642"/>
            <a:ext cx="2736402" cy="3406994"/>
            <a:chOff x="5930200" y="1431525"/>
            <a:chExt cx="1367039" cy="2927725"/>
          </a:xfrm>
        </p:grpSpPr>
        <p:sp>
          <p:nvSpPr>
            <p:cNvPr id="908" name="Google Shape;908;p115"/>
            <p:cNvSpPr/>
            <p:nvPr/>
          </p:nvSpPr>
          <p:spPr>
            <a:xfrm>
              <a:off x="5934939" y="1431550"/>
              <a:ext cx="1362300" cy="2927700"/>
            </a:xfrm>
            <a:prstGeom prst="rect">
              <a:avLst/>
            </a:prstGeom>
            <a:noFill/>
            <a:ln w="9525" cap="flat" cmpd="sng">
              <a:solidFill>
                <a:srgbClr val="307B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5"/>
            <p:cNvSpPr/>
            <p:nvPr/>
          </p:nvSpPr>
          <p:spPr>
            <a:xfrm rot="10800000" flipH="1">
              <a:off x="5934939" y="1431525"/>
              <a:ext cx="1362300" cy="126900"/>
            </a:xfrm>
            <a:prstGeom prst="rect">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5"/>
            <p:cNvSpPr txBox="1"/>
            <p:nvPr/>
          </p:nvSpPr>
          <p:spPr>
            <a:xfrm>
              <a:off x="5934934" y="1558444"/>
              <a:ext cx="11052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a:solidFill>
                    <a:srgbClr val="307BF3"/>
                  </a:solidFill>
                  <a:latin typeface="Century Gothic"/>
                  <a:ea typeface="Century Gothic"/>
                  <a:cs typeface="Century Gothic"/>
                  <a:sym typeface="Century Gothic"/>
                </a:rPr>
                <a:t>Nov</a:t>
              </a:r>
              <a:endParaRPr sz="4200" b="1">
                <a:solidFill>
                  <a:srgbClr val="307BF3"/>
                </a:solidFill>
                <a:latin typeface="Century Gothic"/>
                <a:ea typeface="Century Gothic"/>
                <a:cs typeface="Century Gothic"/>
                <a:sym typeface="Century Gothic"/>
              </a:endParaRPr>
            </a:p>
          </p:txBody>
        </p:sp>
        <p:cxnSp>
          <p:nvCxnSpPr>
            <p:cNvPr id="911" name="Google Shape;911;p115"/>
            <p:cNvCxnSpPr/>
            <p:nvPr/>
          </p:nvCxnSpPr>
          <p:spPr>
            <a:xfrm rot="10800000">
              <a:off x="6277200" y="2507000"/>
              <a:ext cx="0" cy="1848300"/>
            </a:xfrm>
            <a:prstGeom prst="straightConnector1">
              <a:avLst/>
            </a:prstGeom>
            <a:noFill/>
            <a:ln w="9525" cap="flat" cmpd="sng">
              <a:solidFill>
                <a:srgbClr val="307BF3"/>
              </a:solidFill>
              <a:prstDash val="dot"/>
              <a:round/>
              <a:headEnd type="none" w="sm" len="sm"/>
              <a:tailEnd type="none" w="sm" len="sm"/>
            </a:ln>
          </p:spPr>
        </p:cxnSp>
        <p:cxnSp>
          <p:nvCxnSpPr>
            <p:cNvPr id="912" name="Google Shape;912;p115"/>
            <p:cNvCxnSpPr/>
            <p:nvPr/>
          </p:nvCxnSpPr>
          <p:spPr>
            <a:xfrm rot="10800000">
              <a:off x="6617600" y="2507000"/>
              <a:ext cx="0" cy="1848300"/>
            </a:xfrm>
            <a:prstGeom prst="straightConnector1">
              <a:avLst/>
            </a:prstGeom>
            <a:noFill/>
            <a:ln w="9525" cap="flat" cmpd="sng">
              <a:solidFill>
                <a:srgbClr val="307BF3"/>
              </a:solidFill>
              <a:prstDash val="dot"/>
              <a:round/>
              <a:headEnd type="none" w="sm" len="sm"/>
              <a:tailEnd type="none" w="sm" len="sm"/>
            </a:ln>
          </p:spPr>
        </p:cxnSp>
        <p:cxnSp>
          <p:nvCxnSpPr>
            <p:cNvPr id="913" name="Google Shape;913;p115"/>
            <p:cNvCxnSpPr/>
            <p:nvPr/>
          </p:nvCxnSpPr>
          <p:spPr>
            <a:xfrm rot="10800000">
              <a:off x="6958000" y="2507000"/>
              <a:ext cx="0" cy="1848300"/>
            </a:xfrm>
            <a:prstGeom prst="straightConnector1">
              <a:avLst/>
            </a:prstGeom>
            <a:noFill/>
            <a:ln w="9525" cap="flat" cmpd="sng">
              <a:solidFill>
                <a:srgbClr val="307BF3"/>
              </a:solidFill>
              <a:prstDash val="dot"/>
              <a:round/>
              <a:headEnd type="none" w="sm" len="sm"/>
              <a:tailEnd type="none" w="sm" len="sm"/>
            </a:ln>
          </p:spPr>
        </p:cxnSp>
        <p:sp>
          <p:nvSpPr>
            <p:cNvPr id="914" name="Google Shape;914;p115"/>
            <p:cNvSpPr txBox="1"/>
            <p:nvPr/>
          </p:nvSpPr>
          <p:spPr>
            <a:xfrm>
              <a:off x="5930200"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307BF3"/>
                  </a:solidFill>
                  <a:latin typeface="Roboto"/>
                  <a:ea typeface="Roboto"/>
                  <a:cs typeface="Roboto"/>
                  <a:sym typeface="Roboto"/>
                </a:rPr>
                <a:t>W1</a:t>
              </a:r>
              <a:endParaRPr sz="700">
                <a:solidFill>
                  <a:srgbClr val="307BF3"/>
                </a:solidFill>
                <a:latin typeface="Roboto"/>
                <a:ea typeface="Roboto"/>
                <a:cs typeface="Roboto"/>
                <a:sym typeface="Roboto"/>
              </a:endParaRPr>
            </a:p>
          </p:txBody>
        </p:sp>
        <p:sp>
          <p:nvSpPr>
            <p:cNvPr id="915" name="Google Shape;915;p115"/>
            <p:cNvSpPr txBox="1"/>
            <p:nvPr/>
          </p:nvSpPr>
          <p:spPr>
            <a:xfrm>
              <a:off x="6274733"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307BF3"/>
                  </a:solidFill>
                  <a:latin typeface="Roboto"/>
                  <a:ea typeface="Roboto"/>
                  <a:cs typeface="Roboto"/>
                  <a:sym typeface="Roboto"/>
                </a:rPr>
                <a:t>W2</a:t>
              </a:r>
              <a:endParaRPr sz="700">
                <a:solidFill>
                  <a:srgbClr val="307BF3"/>
                </a:solidFill>
                <a:latin typeface="Roboto"/>
                <a:ea typeface="Roboto"/>
                <a:cs typeface="Roboto"/>
                <a:sym typeface="Roboto"/>
              </a:endParaRPr>
            </a:p>
          </p:txBody>
        </p:sp>
        <p:sp>
          <p:nvSpPr>
            <p:cNvPr id="916" name="Google Shape;916;p115"/>
            <p:cNvSpPr txBox="1"/>
            <p:nvPr/>
          </p:nvSpPr>
          <p:spPr>
            <a:xfrm>
              <a:off x="6619265"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307BF3"/>
                  </a:solidFill>
                  <a:latin typeface="Roboto"/>
                  <a:ea typeface="Roboto"/>
                  <a:cs typeface="Roboto"/>
                  <a:sym typeface="Roboto"/>
                </a:rPr>
                <a:t>W3</a:t>
              </a:r>
              <a:endParaRPr sz="700">
                <a:solidFill>
                  <a:srgbClr val="307BF3"/>
                </a:solidFill>
                <a:latin typeface="Roboto"/>
                <a:ea typeface="Roboto"/>
                <a:cs typeface="Roboto"/>
                <a:sym typeface="Roboto"/>
              </a:endParaRPr>
            </a:p>
          </p:txBody>
        </p:sp>
        <p:sp>
          <p:nvSpPr>
            <p:cNvPr id="917" name="Google Shape;917;p115"/>
            <p:cNvSpPr txBox="1"/>
            <p:nvPr/>
          </p:nvSpPr>
          <p:spPr>
            <a:xfrm>
              <a:off x="6963798"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307BF3"/>
                  </a:solidFill>
                  <a:latin typeface="Roboto"/>
                  <a:ea typeface="Roboto"/>
                  <a:cs typeface="Roboto"/>
                  <a:sym typeface="Roboto"/>
                </a:rPr>
                <a:t>W4</a:t>
              </a:r>
              <a:endParaRPr sz="700">
                <a:solidFill>
                  <a:srgbClr val="307BF3"/>
                </a:solidFill>
                <a:latin typeface="Roboto"/>
                <a:ea typeface="Roboto"/>
                <a:cs typeface="Roboto"/>
                <a:sym typeface="Roboto"/>
              </a:endParaRPr>
            </a:p>
          </p:txBody>
        </p:sp>
      </p:grpSp>
      <p:grpSp>
        <p:nvGrpSpPr>
          <p:cNvPr id="918" name="Google Shape;918;p115"/>
          <p:cNvGrpSpPr/>
          <p:nvPr/>
        </p:nvGrpSpPr>
        <p:grpSpPr>
          <a:xfrm>
            <a:off x="3202102" y="983642"/>
            <a:ext cx="2732652" cy="3406994"/>
            <a:chOff x="4563606" y="1431525"/>
            <a:chExt cx="1365165" cy="2927725"/>
          </a:xfrm>
        </p:grpSpPr>
        <p:sp>
          <p:nvSpPr>
            <p:cNvPr id="919" name="Google Shape;919;p115"/>
            <p:cNvSpPr/>
            <p:nvPr/>
          </p:nvSpPr>
          <p:spPr>
            <a:xfrm>
              <a:off x="4566471" y="1431550"/>
              <a:ext cx="1362300" cy="2927700"/>
            </a:xfrm>
            <a:prstGeom prst="rect">
              <a:avLst/>
            </a:prstGeom>
            <a:noFill/>
            <a:ln w="9525" cap="flat" cmpd="sng">
              <a:solidFill>
                <a:srgbClr val="0E65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5"/>
            <p:cNvSpPr/>
            <p:nvPr/>
          </p:nvSpPr>
          <p:spPr>
            <a:xfrm rot="10800000" flipH="1">
              <a:off x="4566471" y="1431525"/>
              <a:ext cx="1362300" cy="126900"/>
            </a:xfrm>
            <a:prstGeom prst="rect">
              <a:avLst/>
            </a:prstGeom>
            <a:solidFill>
              <a:srgbClr val="0E6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5"/>
            <p:cNvSpPr txBox="1"/>
            <p:nvPr/>
          </p:nvSpPr>
          <p:spPr>
            <a:xfrm>
              <a:off x="4566457" y="1558444"/>
              <a:ext cx="10308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a:solidFill>
                    <a:srgbClr val="0E65F0"/>
                  </a:solidFill>
                  <a:latin typeface="Century Gothic"/>
                  <a:ea typeface="Century Gothic"/>
                  <a:cs typeface="Century Gothic"/>
                  <a:sym typeface="Century Gothic"/>
                </a:rPr>
                <a:t>Oct</a:t>
              </a:r>
              <a:endParaRPr sz="4200" b="1">
                <a:solidFill>
                  <a:srgbClr val="0E65F0"/>
                </a:solidFill>
                <a:latin typeface="Century Gothic"/>
                <a:ea typeface="Century Gothic"/>
                <a:cs typeface="Century Gothic"/>
                <a:sym typeface="Century Gothic"/>
              </a:endParaRPr>
            </a:p>
          </p:txBody>
        </p:sp>
        <p:cxnSp>
          <p:nvCxnSpPr>
            <p:cNvPr id="922" name="Google Shape;922;p115"/>
            <p:cNvCxnSpPr/>
            <p:nvPr/>
          </p:nvCxnSpPr>
          <p:spPr>
            <a:xfrm rot="10800000">
              <a:off x="4908700" y="2507000"/>
              <a:ext cx="0" cy="1848300"/>
            </a:xfrm>
            <a:prstGeom prst="straightConnector1">
              <a:avLst/>
            </a:prstGeom>
            <a:noFill/>
            <a:ln w="9525" cap="flat" cmpd="sng">
              <a:solidFill>
                <a:srgbClr val="0E65F0"/>
              </a:solidFill>
              <a:prstDash val="dot"/>
              <a:round/>
              <a:headEnd type="none" w="sm" len="sm"/>
              <a:tailEnd type="none" w="sm" len="sm"/>
            </a:ln>
          </p:spPr>
        </p:cxnSp>
        <p:cxnSp>
          <p:nvCxnSpPr>
            <p:cNvPr id="923" name="Google Shape;923;p115"/>
            <p:cNvCxnSpPr/>
            <p:nvPr/>
          </p:nvCxnSpPr>
          <p:spPr>
            <a:xfrm rot="10800000">
              <a:off x="5249087" y="2507000"/>
              <a:ext cx="0" cy="1848300"/>
            </a:xfrm>
            <a:prstGeom prst="straightConnector1">
              <a:avLst/>
            </a:prstGeom>
            <a:noFill/>
            <a:ln w="9525" cap="flat" cmpd="sng">
              <a:solidFill>
                <a:srgbClr val="0E65F0"/>
              </a:solidFill>
              <a:prstDash val="dot"/>
              <a:round/>
              <a:headEnd type="none" w="sm" len="sm"/>
              <a:tailEnd type="none" w="sm" len="sm"/>
            </a:ln>
          </p:spPr>
        </p:cxnSp>
        <p:cxnSp>
          <p:nvCxnSpPr>
            <p:cNvPr id="924" name="Google Shape;924;p115"/>
            <p:cNvCxnSpPr/>
            <p:nvPr/>
          </p:nvCxnSpPr>
          <p:spPr>
            <a:xfrm rot="10800000">
              <a:off x="5589475" y="2507000"/>
              <a:ext cx="0" cy="1848300"/>
            </a:xfrm>
            <a:prstGeom prst="straightConnector1">
              <a:avLst/>
            </a:prstGeom>
            <a:noFill/>
            <a:ln w="9525" cap="flat" cmpd="sng">
              <a:solidFill>
                <a:srgbClr val="0E65F0"/>
              </a:solidFill>
              <a:prstDash val="dot"/>
              <a:round/>
              <a:headEnd type="none" w="sm" len="sm"/>
              <a:tailEnd type="none" w="sm" len="sm"/>
            </a:ln>
          </p:spPr>
        </p:cxnSp>
        <p:sp>
          <p:nvSpPr>
            <p:cNvPr id="925" name="Google Shape;925;p115"/>
            <p:cNvSpPr txBox="1"/>
            <p:nvPr/>
          </p:nvSpPr>
          <p:spPr>
            <a:xfrm>
              <a:off x="4563606"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E65F0"/>
                  </a:solidFill>
                  <a:latin typeface="Roboto"/>
                  <a:ea typeface="Roboto"/>
                  <a:cs typeface="Roboto"/>
                  <a:sym typeface="Roboto"/>
                </a:rPr>
                <a:t>W1</a:t>
              </a:r>
              <a:endParaRPr sz="700">
                <a:solidFill>
                  <a:srgbClr val="0E65F0"/>
                </a:solidFill>
                <a:latin typeface="Roboto"/>
                <a:ea typeface="Roboto"/>
                <a:cs typeface="Roboto"/>
                <a:sym typeface="Roboto"/>
              </a:endParaRPr>
            </a:p>
          </p:txBody>
        </p:sp>
        <p:sp>
          <p:nvSpPr>
            <p:cNvPr id="926" name="Google Shape;926;p115"/>
            <p:cNvSpPr txBox="1"/>
            <p:nvPr/>
          </p:nvSpPr>
          <p:spPr>
            <a:xfrm>
              <a:off x="4908138"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E65F0"/>
                  </a:solidFill>
                  <a:latin typeface="Roboto"/>
                  <a:ea typeface="Roboto"/>
                  <a:cs typeface="Roboto"/>
                  <a:sym typeface="Roboto"/>
                </a:rPr>
                <a:t>W2</a:t>
              </a:r>
              <a:endParaRPr sz="700">
                <a:solidFill>
                  <a:srgbClr val="0E65F0"/>
                </a:solidFill>
                <a:latin typeface="Roboto"/>
                <a:ea typeface="Roboto"/>
                <a:cs typeface="Roboto"/>
                <a:sym typeface="Roboto"/>
              </a:endParaRPr>
            </a:p>
          </p:txBody>
        </p:sp>
        <p:sp>
          <p:nvSpPr>
            <p:cNvPr id="927" name="Google Shape;927;p115"/>
            <p:cNvSpPr txBox="1"/>
            <p:nvPr/>
          </p:nvSpPr>
          <p:spPr>
            <a:xfrm>
              <a:off x="5252671"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E65F0"/>
                  </a:solidFill>
                  <a:latin typeface="Roboto"/>
                  <a:ea typeface="Roboto"/>
                  <a:cs typeface="Roboto"/>
                  <a:sym typeface="Roboto"/>
                </a:rPr>
                <a:t>W3</a:t>
              </a:r>
              <a:endParaRPr sz="700">
                <a:solidFill>
                  <a:srgbClr val="0E65F0"/>
                </a:solidFill>
                <a:latin typeface="Roboto"/>
                <a:ea typeface="Roboto"/>
                <a:cs typeface="Roboto"/>
                <a:sym typeface="Roboto"/>
              </a:endParaRPr>
            </a:p>
          </p:txBody>
        </p:sp>
        <p:sp>
          <p:nvSpPr>
            <p:cNvPr id="928" name="Google Shape;928;p115"/>
            <p:cNvSpPr txBox="1"/>
            <p:nvPr/>
          </p:nvSpPr>
          <p:spPr>
            <a:xfrm>
              <a:off x="5597203"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E65F0"/>
                  </a:solidFill>
                  <a:latin typeface="Roboto"/>
                  <a:ea typeface="Roboto"/>
                  <a:cs typeface="Roboto"/>
                  <a:sym typeface="Roboto"/>
                </a:rPr>
                <a:t>W4</a:t>
              </a:r>
              <a:endParaRPr sz="700">
                <a:solidFill>
                  <a:srgbClr val="0E65F0"/>
                </a:solidFill>
                <a:latin typeface="Roboto"/>
                <a:ea typeface="Roboto"/>
                <a:cs typeface="Roboto"/>
                <a:sym typeface="Roboto"/>
              </a:endParaRPr>
            </a:p>
          </p:txBody>
        </p:sp>
      </p:grpSp>
      <p:grpSp>
        <p:nvGrpSpPr>
          <p:cNvPr id="929" name="Google Shape;929;p115"/>
          <p:cNvGrpSpPr/>
          <p:nvPr/>
        </p:nvGrpSpPr>
        <p:grpSpPr>
          <a:xfrm>
            <a:off x="482692" y="983628"/>
            <a:ext cx="2729986" cy="3406994"/>
            <a:chOff x="3203969" y="1431525"/>
            <a:chExt cx="1363834" cy="2927725"/>
          </a:xfrm>
        </p:grpSpPr>
        <p:sp>
          <p:nvSpPr>
            <p:cNvPr id="930" name="Google Shape;930;p115"/>
            <p:cNvSpPr/>
            <p:nvPr/>
          </p:nvSpPr>
          <p:spPr>
            <a:xfrm>
              <a:off x="3203978" y="1431550"/>
              <a:ext cx="1362300" cy="2927700"/>
            </a:xfrm>
            <a:prstGeom prst="rect">
              <a:avLst/>
            </a:prstGeom>
            <a:noFill/>
            <a:ln w="9525" cap="flat" cmpd="sng">
              <a:solidFill>
                <a:srgbClr val="0D5D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15"/>
            <p:cNvSpPr/>
            <p:nvPr/>
          </p:nvSpPr>
          <p:spPr>
            <a:xfrm rot="10800000" flipH="1">
              <a:off x="3203978" y="1431525"/>
              <a:ext cx="1362300" cy="126900"/>
            </a:xfrm>
            <a:prstGeom prst="rect">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15"/>
            <p:cNvSpPr txBox="1"/>
            <p:nvPr/>
          </p:nvSpPr>
          <p:spPr>
            <a:xfrm>
              <a:off x="3203969" y="1558431"/>
              <a:ext cx="11667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b="1">
                  <a:solidFill>
                    <a:srgbClr val="0D5DDF"/>
                  </a:solidFill>
                  <a:latin typeface="Century Gothic"/>
                  <a:ea typeface="Century Gothic"/>
                  <a:cs typeface="Century Gothic"/>
                  <a:sym typeface="Century Gothic"/>
                </a:rPr>
                <a:t>Sept</a:t>
              </a:r>
              <a:endParaRPr sz="4200" b="1">
                <a:solidFill>
                  <a:srgbClr val="0D5DDF"/>
                </a:solidFill>
                <a:latin typeface="Century Gothic"/>
                <a:ea typeface="Century Gothic"/>
                <a:cs typeface="Century Gothic"/>
                <a:sym typeface="Century Gothic"/>
              </a:endParaRPr>
            </a:p>
          </p:txBody>
        </p:sp>
        <p:cxnSp>
          <p:nvCxnSpPr>
            <p:cNvPr id="933" name="Google Shape;933;p115"/>
            <p:cNvCxnSpPr/>
            <p:nvPr/>
          </p:nvCxnSpPr>
          <p:spPr>
            <a:xfrm rot="10800000">
              <a:off x="3546225" y="2507000"/>
              <a:ext cx="0" cy="1848300"/>
            </a:xfrm>
            <a:prstGeom prst="straightConnector1">
              <a:avLst/>
            </a:prstGeom>
            <a:noFill/>
            <a:ln w="9525" cap="flat" cmpd="sng">
              <a:solidFill>
                <a:srgbClr val="0D5DDF"/>
              </a:solidFill>
              <a:prstDash val="dot"/>
              <a:round/>
              <a:headEnd type="none" w="sm" len="sm"/>
              <a:tailEnd type="none" w="sm" len="sm"/>
            </a:ln>
          </p:spPr>
        </p:cxnSp>
        <p:cxnSp>
          <p:nvCxnSpPr>
            <p:cNvPr id="934" name="Google Shape;934;p115"/>
            <p:cNvCxnSpPr/>
            <p:nvPr/>
          </p:nvCxnSpPr>
          <p:spPr>
            <a:xfrm rot="10800000">
              <a:off x="3886600" y="2507000"/>
              <a:ext cx="0" cy="1848300"/>
            </a:xfrm>
            <a:prstGeom prst="straightConnector1">
              <a:avLst/>
            </a:prstGeom>
            <a:noFill/>
            <a:ln w="9525" cap="flat" cmpd="sng">
              <a:solidFill>
                <a:srgbClr val="0D5DDF"/>
              </a:solidFill>
              <a:prstDash val="dot"/>
              <a:round/>
              <a:headEnd type="none" w="sm" len="sm"/>
              <a:tailEnd type="none" w="sm" len="sm"/>
            </a:ln>
          </p:spPr>
        </p:cxnSp>
        <p:cxnSp>
          <p:nvCxnSpPr>
            <p:cNvPr id="935" name="Google Shape;935;p115"/>
            <p:cNvCxnSpPr/>
            <p:nvPr/>
          </p:nvCxnSpPr>
          <p:spPr>
            <a:xfrm rot="10800000">
              <a:off x="4226975" y="2507000"/>
              <a:ext cx="0" cy="1848300"/>
            </a:xfrm>
            <a:prstGeom prst="straightConnector1">
              <a:avLst/>
            </a:prstGeom>
            <a:noFill/>
            <a:ln w="9525" cap="flat" cmpd="sng">
              <a:solidFill>
                <a:srgbClr val="0D5DDF"/>
              </a:solidFill>
              <a:prstDash val="dot"/>
              <a:round/>
              <a:headEnd type="none" w="sm" len="sm"/>
              <a:tailEnd type="none" w="sm" len="sm"/>
            </a:ln>
          </p:spPr>
        </p:cxnSp>
        <p:sp>
          <p:nvSpPr>
            <p:cNvPr id="936" name="Google Shape;936;p115"/>
            <p:cNvSpPr txBox="1"/>
            <p:nvPr/>
          </p:nvSpPr>
          <p:spPr>
            <a:xfrm>
              <a:off x="3205406"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D5DDF"/>
                  </a:solidFill>
                  <a:latin typeface="Roboto"/>
                  <a:ea typeface="Roboto"/>
                  <a:cs typeface="Roboto"/>
                  <a:sym typeface="Roboto"/>
                </a:rPr>
                <a:t>W1</a:t>
              </a:r>
              <a:endParaRPr sz="700">
                <a:solidFill>
                  <a:srgbClr val="0D5DDF"/>
                </a:solidFill>
                <a:latin typeface="Roboto"/>
                <a:ea typeface="Roboto"/>
                <a:cs typeface="Roboto"/>
                <a:sym typeface="Roboto"/>
              </a:endParaRPr>
            </a:p>
          </p:txBody>
        </p:sp>
        <p:sp>
          <p:nvSpPr>
            <p:cNvPr id="937" name="Google Shape;937;p115"/>
            <p:cNvSpPr txBox="1"/>
            <p:nvPr/>
          </p:nvSpPr>
          <p:spPr>
            <a:xfrm>
              <a:off x="3549938"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D5DDF"/>
                  </a:solidFill>
                  <a:latin typeface="Roboto"/>
                  <a:ea typeface="Roboto"/>
                  <a:cs typeface="Roboto"/>
                  <a:sym typeface="Roboto"/>
                </a:rPr>
                <a:t>W2</a:t>
              </a:r>
              <a:endParaRPr sz="700">
                <a:solidFill>
                  <a:srgbClr val="0D5DDF"/>
                </a:solidFill>
                <a:latin typeface="Roboto"/>
                <a:ea typeface="Roboto"/>
                <a:cs typeface="Roboto"/>
                <a:sym typeface="Roboto"/>
              </a:endParaRPr>
            </a:p>
          </p:txBody>
        </p:sp>
        <p:sp>
          <p:nvSpPr>
            <p:cNvPr id="938" name="Google Shape;938;p115"/>
            <p:cNvSpPr txBox="1"/>
            <p:nvPr/>
          </p:nvSpPr>
          <p:spPr>
            <a:xfrm>
              <a:off x="3894471"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D5DDF"/>
                  </a:solidFill>
                  <a:latin typeface="Roboto"/>
                  <a:ea typeface="Roboto"/>
                  <a:cs typeface="Roboto"/>
                  <a:sym typeface="Roboto"/>
                </a:rPr>
                <a:t>W3</a:t>
              </a:r>
              <a:endParaRPr sz="700">
                <a:solidFill>
                  <a:srgbClr val="0D5DDF"/>
                </a:solidFill>
                <a:latin typeface="Roboto"/>
                <a:ea typeface="Roboto"/>
                <a:cs typeface="Roboto"/>
                <a:sym typeface="Roboto"/>
              </a:endParaRPr>
            </a:p>
          </p:txBody>
        </p:sp>
        <p:sp>
          <p:nvSpPr>
            <p:cNvPr id="939" name="Google Shape;939;p115"/>
            <p:cNvSpPr txBox="1"/>
            <p:nvPr/>
          </p:nvSpPr>
          <p:spPr>
            <a:xfrm>
              <a:off x="4239003" y="2506850"/>
              <a:ext cx="328800" cy="1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D5DDF"/>
                  </a:solidFill>
                  <a:latin typeface="Roboto"/>
                  <a:ea typeface="Roboto"/>
                  <a:cs typeface="Roboto"/>
                  <a:sym typeface="Roboto"/>
                </a:rPr>
                <a:t>W4</a:t>
              </a:r>
              <a:endParaRPr sz="700">
                <a:solidFill>
                  <a:srgbClr val="0D5DDF"/>
                </a:solidFill>
                <a:latin typeface="Roboto"/>
                <a:ea typeface="Roboto"/>
                <a:cs typeface="Roboto"/>
                <a:sym typeface="Roboto"/>
              </a:endParaRPr>
            </a:p>
          </p:txBody>
        </p:sp>
      </p:grpSp>
      <p:sp>
        <p:nvSpPr>
          <p:cNvPr id="940" name="Google Shape;940;p115"/>
          <p:cNvSpPr/>
          <p:nvPr/>
        </p:nvSpPr>
        <p:spPr>
          <a:xfrm>
            <a:off x="2514600" y="4071300"/>
            <a:ext cx="2369700" cy="306000"/>
          </a:xfrm>
          <a:prstGeom prst="rect">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latin typeface="Century Gothic"/>
                <a:ea typeface="Century Gothic"/>
                <a:cs typeface="Century Gothic"/>
                <a:sym typeface="Century Gothic"/>
              </a:rPr>
              <a:t>Ballot Chase*</a:t>
            </a:r>
            <a:endParaRPr sz="1800" b="1">
              <a:solidFill>
                <a:srgbClr val="FFFFFF"/>
              </a:solidFill>
              <a:latin typeface="Century Gothic"/>
              <a:ea typeface="Century Gothic"/>
              <a:cs typeface="Century Gothic"/>
              <a:sym typeface="Century Gothic"/>
            </a:endParaRPr>
          </a:p>
        </p:txBody>
      </p:sp>
      <p:sp>
        <p:nvSpPr>
          <p:cNvPr id="941" name="Google Shape;941;p115"/>
          <p:cNvSpPr/>
          <p:nvPr/>
        </p:nvSpPr>
        <p:spPr>
          <a:xfrm>
            <a:off x="5683375" y="2590000"/>
            <a:ext cx="938100" cy="4578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FFFFFF"/>
                </a:solidFill>
                <a:latin typeface="Century Gothic"/>
                <a:ea typeface="Century Gothic"/>
                <a:cs typeface="Century Gothic"/>
                <a:sym typeface="Century Gothic"/>
              </a:rPr>
              <a:t>GOTV</a:t>
            </a:r>
            <a:endParaRPr sz="1600" b="1">
              <a:solidFill>
                <a:srgbClr val="FFFFFF"/>
              </a:solidFill>
              <a:latin typeface="Century Gothic"/>
              <a:ea typeface="Century Gothic"/>
              <a:cs typeface="Century Gothic"/>
              <a:sym typeface="Century Gothic"/>
            </a:endParaRPr>
          </a:p>
        </p:txBody>
      </p:sp>
      <p:sp>
        <p:nvSpPr>
          <p:cNvPr id="942" name="Google Shape;942;p115"/>
          <p:cNvSpPr txBox="1"/>
          <p:nvPr/>
        </p:nvSpPr>
        <p:spPr>
          <a:xfrm>
            <a:off x="482575" y="217775"/>
            <a:ext cx="8177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u="sng">
                <a:solidFill>
                  <a:srgbClr val="10A16D"/>
                </a:solidFill>
                <a:latin typeface="Poppins"/>
                <a:ea typeface="Poppins"/>
                <a:cs typeface="Poppins"/>
                <a:sym typeface="Poppins"/>
              </a:rPr>
              <a:t>This Year:</a:t>
            </a:r>
            <a:r>
              <a:rPr lang="en" sz="2800" b="1">
                <a:latin typeface="Poppins"/>
                <a:ea typeface="Poppins"/>
                <a:cs typeface="Poppins"/>
                <a:sym typeface="Poppins"/>
              </a:rPr>
              <a:t> </a:t>
            </a:r>
            <a:r>
              <a:rPr lang="en" sz="2800" b="1">
                <a:solidFill>
                  <a:schemeClr val="dk2"/>
                </a:solidFill>
                <a:latin typeface="Poppins"/>
                <a:ea typeface="Poppins"/>
                <a:cs typeface="Poppins"/>
                <a:sym typeface="Poppins"/>
              </a:rPr>
              <a:t>DVC Phases of the Campaign</a:t>
            </a:r>
            <a:endParaRPr sz="2800" b="1">
              <a:solidFill>
                <a:schemeClr val="dk2"/>
              </a:solidFill>
              <a:latin typeface="Poppins"/>
              <a:ea typeface="Poppins"/>
              <a:cs typeface="Poppins"/>
              <a:sym typeface="Poppins"/>
            </a:endParaRPr>
          </a:p>
        </p:txBody>
      </p:sp>
      <p:sp>
        <p:nvSpPr>
          <p:cNvPr id="943" name="Google Shape;943;p115"/>
          <p:cNvSpPr/>
          <p:nvPr/>
        </p:nvSpPr>
        <p:spPr>
          <a:xfrm>
            <a:off x="479850" y="3661025"/>
            <a:ext cx="6143100" cy="306000"/>
          </a:xfrm>
          <a:prstGeom prst="rect">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latin typeface="Century Gothic"/>
                <a:ea typeface="Century Gothic"/>
                <a:cs typeface="Century Gothic"/>
                <a:sym typeface="Century Gothic"/>
              </a:rPr>
              <a:t>Persuade to Participate</a:t>
            </a:r>
            <a:endParaRPr sz="2000" b="1">
              <a:solidFill>
                <a:srgbClr val="FFFFFF"/>
              </a:solidFill>
              <a:latin typeface="Century Gothic"/>
              <a:ea typeface="Century Gothic"/>
              <a:cs typeface="Century Gothic"/>
              <a:sym typeface="Century Gothic"/>
            </a:endParaRPr>
          </a:p>
        </p:txBody>
      </p:sp>
      <p:sp>
        <p:nvSpPr>
          <p:cNvPr id="944" name="Google Shape;944;p115"/>
          <p:cNvSpPr txBox="1"/>
          <p:nvPr/>
        </p:nvSpPr>
        <p:spPr>
          <a:xfrm>
            <a:off x="4884225" y="4542875"/>
            <a:ext cx="4077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*Ballot chase will fall in with our normal Early Vote/ GOTV universe around October 22nd</a:t>
            </a:r>
            <a:endParaRPr sz="1200">
              <a:latin typeface="Montserrat"/>
              <a:ea typeface="Montserrat"/>
              <a:cs typeface="Montserrat"/>
              <a:sym typeface="Montserrat"/>
            </a:endParaRPr>
          </a:p>
        </p:txBody>
      </p:sp>
      <p:grpSp>
        <p:nvGrpSpPr>
          <p:cNvPr id="945" name="Google Shape;945;p115"/>
          <p:cNvGrpSpPr/>
          <p:nvPr/>
        </p:nvGrpSpPr>
        <p:grpSpPr>
          <a:xfrm>
            <a:off x="479850" y="3276500"/>
            <a:ext cx="5111400" cy="306000"/>
            <a:chOff x="479850" y="3276500"/>
            <a:chExt cx="5111400" cy="306000"/>
          </a:xfrm>
        </p:grpSpPr>
        <p:sp>
          <p:nvSpPr>
            <p:cNvPr id="946" name="Google Shape;946;p115"/>
            <p:cNvSpPr/>
            <p:nvPr/>
          </p:nvSpPr>
          <p:spPr>
            <a:xfrm>
              <a:off x="479850" y="3276500"/>
              <a:ext cx="5111400" cy="3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latin typeface="Century Gothic"/>
                  <a:ea typeface="Century Gothic"/>
                  <a:cs typeface="Century Gothic"/>
                  <a:sym typeface="Century Gothic"/>
                </a:rPr>
                <a:t>Conventional Persuasion</a:t>
              </a:r>
              <a:endParaRPr sz="2000" b="1">
                <a:solidFill>
                  <a:srgbClr val="FFFFFF"/>
                </a:solidFill>
                <a:latin typeface="Century Gothic"/>
                <a:ea typeface="Century Gothic"/>
                <a:cs typeface="Century Gothic"/>
                <a:sym typeface="Century Gothic"/>
              </a:endParaRPr>
            </a:p>
          </p:txBody>
        </p:sp>
        <p:sp>
          <p:nvSpPr>
            <p:cNvPr id="947" name="Google Shape;947;p115"/>
            <p:cNvSpPr/>
            <p:nvPr/>
          </p:nvSpPr>
          <p:spPr>
            <a:xfrm>
              <a:off x="4562719" y="3403050"/>
              <a:ext cx="1028400" cy="179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948" name="Google Shape;948;p115"/>
          <p:cNvSpPr/>
          <p:nvPr/>
        </p:nvSpPr>
        <p:spPr>
          <a:xfrm>
            <a:off x="4562725" y="2590037"/>
            <a:ext cx="1174800" cy="4578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FFFFFF"/>
                </a:solidFill>
                <a:latin typeface="Century Gothic"/>
                <a:ea typeface="Century Gothic"/>
                <a:cs typeface="Century Gothic"/>
                <a:sym typeface="Century Gothic"/>
              </a:rPr>
              <a:t>Early Vote</a:t>
            </a:r>
            <a:endParaRPr sz="1600" b="1">
              <a:solidFill>
                <a:srgbClr val="FFFFFF"/>
              </a:solidFill>
              <a:latin typeface="Century Gothic"/>
              <a:ea typeface="Century Gothic"/>
              <a:cs typeface="Century Gothic"/>
              <a:sym typeface="Century Gothic"/>
            </a:endParaRPr>
          </a:p>
        </p:txBody>
      </p:sp>
      <p:sp>
        <p:nvSpPr>
          <p:cNvPr id="949" name="Google Shape;949;p115"/>
          <p:cNvSpPr/>
          <p:nvPr/>
        </p:nvSpPr>
        <p:spPr>
          <a:xfrm>
            <a:off x="2522250" y="2590000"/>
            <a:ext cx="2049600" cy="457800"/>
          </a:xfrm>
          <a:prstGeom prst="rect">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FFFFFF"/>
                </a:solidFill>
                <a:latin typeface="Century Gothic"/>
                <a:ea typeface="Century Gothic"/>
                <a:cs typeface="Century Gothic"/>
                <a:sym typeface="Century Gothic"/>
              </a:rPr>
              <a:t>Final Stretch Persuasion</a:t>
            </a:r>
            <a:endParaRPr sz="1600" b="1">
              <a:solidFill>
                <a:srgbClr val="FFFFFF"/>
              </a:solidFill>
              <a:latin typeface="Century Gothic"/>
              <a:ea typeface="Century Gothic"/>
              <a:cs typeface="Century Gothic"/>
              <a:sym typeface="Century Gothic"/>
            </a:endParaRPr>
          </a:p>
        </p:txBody>
      </p:sp>
      <p:sp>
        <p:nvSpPr>
          <p:cNvPr id="950" name="Google Shape;950;p115"/>
          <p:cNvSpPr/>
          <p:nvPr/>
        </p:nvSpPr>
        <p:spPr>
          <a:xfrm>
            <a:off x="464850" y="2590000"/>
            <a:ext cx="2049600" cy="457800"/>
          </a:xfrm>
          <a:prstGeom prst="rect">
            <a:avLst/>
          </a:prstGeom>
          <a:solidFill>
            <a:srgbClr val="E10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FFFFFF"/>
                </a:solidFill>
                <a:latin typeface="Century Gothic"/>
                <a:ea typeface="Century Gothic"/>
                <a:cs typeface="Century Gothic"/>
                <a:sym typeface="Century Gothic"/>
              </a:rPr>
              <a:t>Persuasion Proper</a:t>
            </a:r>
            <a:endParaRPr sz="1600" b="1">
              <a:solidFill>
                <a:srgbClr val="FF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16"/>
          <p:cNvSpPr/>
          <p:nvPr/>
        </p:nvSpPr>
        <p:spPr>
          <a:xfrm>
            <a:off x="476250" y="299350"/>
            <a:ext cx="8286900" cy="43407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56" name="Google Shape;956;p116"/>
          <p:cNvSpPr/>
          <p:nvPr/>
        </p:nvSpPr>
        <p:spPr>
          <a:xfrm>
            <a:off x="2162260" y="561625"/>
            <a:ext cx="1373700" cy="2644200"/>
          </a:xfrm>
          <a:prstGeom prst="rect">
            <a:avLst/>
          </a:prstGeom>
          <a:solidFill>
            <a:srgbClr val="E238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7" name="Google Shape;957;p116"/>
          <p:cNvSpPr/>
          <p:nvPr/>
        </p:nvSpPr>
        <p:spPr>
          <a:xfrm>
            <a:off x="3535958" y="561625"/>
            <a:ext cx="2651400" cy="2644200"/>
          </a:xfrm>
          <a:prstGeom prst="rect">
            <a:avLst/>
          </a:prstGeom>
          <a:solidFill>
            <a:srgbClr val="A3528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8" name="Google Shape;958;p116"/>
          <p:cNvSpPr/>
          <p:nvPr/>
        </p:nvSpPr>
        <p:spPr>
          <a:xfrm>
            <a:off x="6118678" y="1696099"/>
            <a:ext cx="1749000" cy="1509600"/>
          </a:xfrm>
          <a:prstGeom prst="rect">
            <a:avLst/>
          </a:prstGeom>
          <a:solidFill>
            <a:srgbClr val="A3528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9" name="Google Shape;959;p116"/>
          <p:cNvSpPr/>
          <p:nvPr/>
        </p:nvSpPr>
        <p:spPr>
          <a:xfrm>
            <a:off x="6187303" y="561625"/>
            <a:ext cx="1680300" cy="1134600"/>
          </a:xfrm>
          <a:prstGeom prst="rect">
            <a:avLst/>
          </a:prstGeom>
          <a:solidFill>
            <a:srgbClr val="2C51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0" name="Google Shape;960;p116"/>
          <p:cNvSpPr txBox="1"/>
          <p:nvPr/>
        </p:nvSpPr>
        <p:spPr>
          <a:xfrm>
            <a:off x="2100452" y="3586926"/>
            <a:ext cx="1264500" cy="338700"/>
          </a:xfrm>
          <a:prstGeom prst="rect">
            <a:avLst/>
          </a:prstGeom>
          <a:solidFill>
            <a:srgbClr val="E23836"/>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a:ea typeface="Inter"/>
                <a:cs typeface="Inter"/>
                <a:sym typeface="Inter"/>
              </a:rPr>
              <a:t>Strong Trump</a:t>
            </a:r>
            <a:endParaRPr sz="1000">
              <a:solidFill>
                <a:schemeClr val="lt1"/>
              </a:solidFill>
              <a:latin typeface="Inter"/>
              <a:ea typeface="Inter"/>
              <a:cs typeface="Inter"/>
              <a:sym typeface="Inter"/>
            </a:endParaRPr>
          </a:p>
        </p:txBody>
      </p:sp>
      <p:sp>
        <p:nvSpPr>
          <p:cNvPr id="961" name="Google Shape;961;p116"/>
          <p:cNvSpPr txBox="1"/>
          <p:nvPr/>
        </p:nvSpPr>
        <p:spPr>
          <a:xfrm>
            <a:off x="4413438" y="3586926"/>
            <a:ext cx="1140900" cy="338700"/>
          </a:xfrm>
          <a:prstGeom prst="rect">
            <a:avLst/>
          </a:prstGeom>
          <a:solidFill>
            <a:srgbClr val="F0F757"/>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Inter"/>
                <a:ea typeface="Inter"/>
                <a:cs typeface="Inter"/>
                <a:sym typeface="Inter"/>
              </a:rPr>
              <a:t>Undecided</a:t>
            </a:r>
            <a:endParaRPr sz="1000">
              <a:latin typeface="Inter"/>
              <a:ea typeface="Inter"/>
              <a:cs typeface="Inter"/>
              <a:sym typeface="Inter"/>
            </a:endParaRPr>
          </a:p>
        </p:txBody>
      </p:sp>
      <p:sp>
        <p:nvSpPr>
          <p:cNvPr id="962" name="Google Shape;962;p116"/>
          <p:cNvSpPr txBox="1"/>
          <p:nvPr/>
        </p:nvSpPr>
        <p:spPr>
          <a:xfrm>
            <a:off x="6664599" y="3586926"/>
            <a:ext cx="1264500" cy="338700"/>
          </a:xfrm>
          <a:prstGeom prst="rect">
            <a:avLst/>
          </a:prstGeom>
          <a:solidFill>
            <a:srgbClr val="2C51A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a:ea typeface="Inter"/>
                <a:cs typeface="Inter"/>
                <a:sym typeface="Inter"/>
              </a:rPr>
              <a:t>Strong Harris</a:t>
            </a:r>
            <a:endParaRPr sz="1000">
              <a:solidFill>
                <a:schemeClr val="lt1"/>
              </a:solidFill>
              <a:latin typeface="Inter"/>
              <a:ea typeface="Inter"/>
              <a:cs typeface="Inter"/>
              <a:sym typeface="Inter"/>
            </a:endParaRPr>
          </a:p>
        </p:txBody>
      </p:sp>
      <p:cxnSp>
        <p:nvCxnSpPr>
          <p:cNvPr id="963" name="Google Shape;963;p116"/>
          <p:cNvCxnSpPr/>
          <p:nvPr/>
        </p:nvCxnSpPr>
        <p:spPr>
          <a:xfrm>
            <a:off x="4983893" y="576435"/>
            <a:ext cx="0" cy="2625000"/>
          </a:xfrm>
          <a:prstGeom prst="straightConnector1">
            <a:avLst/>
          </a:prstGeom>
          <a:noFill/>
          <a:ln w="19050" cap="flat" cmpd="sng">
            <a:solidFill>
              <a:srgbClr val="000000"/>
            </a:solidFill>
            <a:prstDash val="dash"/>
            <a:round/>
            <a:headEnd type="none" w="med" len="med"/>
            <a:tailEnd type="none" w="med" len="med"/>
          </a:ln>
        </p:spPr>
      </p:cxnSp>
      <p:cxnSp>
        <p:nvCxnSpPr>
          <p:cNvPr id="964" name="Google Shape;964;p116"/>
          <p:cNvCxnSpPr/>
          <p:nvPr/>
        </p:nvCxnSpPr>
        <p:spPr>
          <a:xfrm rot="10800000">
            <a:off x="2162275" y="1879276"/>
            <a:ext cx="5705100" cy="0"/>
          </a:xfrm>
          <a:prstGeom prst="straightConnector1">
            <a:avLst/>
          </a:prstGeom>
          <a:noFill/>
          <a:ln w="19050" cap="flat" cmpd="sng">
            <a:solidFill>
              <a:srgbClr val="000000"/>
            </a:solidFill>
            <a:prstDash val="dash"/>
            <a:round/>
            <a:headEnd type="none" w="med" len="med"/>
            <a:tailEnd type="none" w="med" len="med"/>
          </a:ln>
        </p:spPr>
      </p:cxnSp>
      <p:sp>
        <p:nvSpPr>
          <p:cNvPr id="965" name="Google Shape;965;p116"/>
          <p:cNvSpPr txBox="1"/>
          <p:nvPr/>
        </p:nvSpPr>
        <p:spPr>
          <a:xfrm rot="-5400000">
            <a:off x="-49351" y="1615000"/>
            <a:ext cx="2117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Inter"/>
                <a:ea typeface="Inter"/>
                <a:cs typeface="Inter"/>
                <a:sym typeface="Inter"/>
              </a:rPr>
              <a:t>LIKELIHOOD </a:t>
            </a:r>
            <a:br>
              <a:rPr lang="en" sz="1600" b="1">
                <a:latin typeface="Inter"/>
                <a:ea typeface="Inter"/>
                <a:cs typeface="Inter"/>
                <a:sym typeface="Inter"/>
              </a:rPr>
            </a:br>
            <a:r>
              <a:rPr lang="en" sz="1600" b="1">
                <a:latin typeface="Inter"/>
                <a:ea typeface="Inter"/>
                <a:cs typeface="Inter"/>
                <a:sym typeface="Inter"/>
              </a:rPr>
              <a:t>TO VOTE</a:t>
            </a:r>
            <a:endParaRPr sz="1600" b="1">
              <a:latin typeface="Inter"/>
              <a:ea typeface="Inter"/>
              <a:cs typeface="Inter"/>
              <a:sym typeface="Inter"/>
            </a:endParaRPr>
          </a:p>
        </p:txBody>
      </p:sp>
      <p:sp>
        <p:nvSpPr>
          <p:cNvPr id="966" name="Google Shape;966;p116"/>
          <p:cNvSpPr txBox="1"/>
          <p:nvPr/>
        </p:nvSpPr>
        <p:spPr>
          <a:xfrm>
            <a:off x="4351652" y="4074600"/>
            <a:ext cx="1264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Inter"/>
                <a:ea typeface="Inter"/>
                <a:cs typeface="Inter"/>
                <a:sym typeface="Inter"/>
              </a:rPr>
              <a:t>SUPPORT</a:t>
            </a:r>
            <a:endParaRPr sz="1600" b="1">
              <a:latin typeface="Inter"/>
              <a:ea typeface="Inter"/>
              <a:cs typeface="Inter"/>
              <a:sym typeface="Inter"/>
            </a:endParaRPr>
          </a:p>
        </p:txBody>
      </p:sp>
      <p:sp>
        <p:nvSpPr>
          <p:cNvPr id="967" name="Google Shape;967;p116"/>
          <p:cNvSpPr txBox="1"/>
          <p:nvPr/>
        </p:nvSpPr>
        <p:spPr>
          <a:xfrm>
            <a:off x="1333500" y="561600"/>
            <a:ext cx="767100" cy="492600"/>
          </a:xfrm>
          <a:prstGeom prst="rect">
            <a:avLst/>
          </a:prstGeom>
          <a:solidFill>
            <a:srgbClr val="EFEFEF"/>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latin typeface="Inter"/>
                <a:ea typeface="Inter"/>
                <a:cs typeface="Inter"/>
                <a:sym typeface="Inter"/>
              </a:rPr>
              <a:t>Likely to Vote</a:t>
            </a:r>
            <a:endParaRPr sz="1000">
              <a:latin typeface="Inter"/>
              <a:ea typeface="Inter"/>
              <a:cs typeface="Inter"/>
              <a:sym typeface="Inter"/>
            </a:endParaRPr>
          </a:p>
        </p:txBody>
      </p:sp>
      <p:sp>
        <p:nvSpPr>
          <p:cNvPr id="968" name="Google Shape;968;p116"/>
          <p:cNvSpPr txBox="1"/>
          <p:nvPr/>
        </p:nvSpPr>
        <p:spPr>
          <a:xfrm>
            <a:off x="1271850" y="2740275"/>
            <a:ext cx="828600" cy="492600"/>
          </a:xfrm>
          <a:prstGeom prst="rect">
            <a:avLst/>
          </a:prstGeom>
          <a:solidFill>
            <a:srgbClr val="EFEFEF"/>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latin typeface="Inter"/>
                <a:ea typeface="Inter"/>
                <a:cs typeface="Inter"/>
                <a:sym typeface="Inter"/>
              </a:rPr>
              <a:t>Not Likely to Vote</a:t>
            </a:r>
            <a:endParaRPr sz="1000">
              <a:latin typeface="Inter"/>
              <a:ea typeface="Inter"/>
              <a:cs typeface="Inter"/>
              <a:sym typeface="Inter"/>
            </a:endParaRPr>
          </a:p>
        </p:txBody>
      </p:sp>
      <p:cxnSp>
        <p:nvCxnSpPr>
          <p:cNvPr id="969" name="Google Shape;969;p116"/>
          <p:cNvCxnSpPr/>
          <p:nvPr/>
        </p:nvCxnSpPr>
        <p:spPr>
          <a:xfrm>
            <a:off x="2162278" y="566714"/>
            <a:ext cx="0" cy="2625000"/>
          </a:xfrm>
          <a:prstGeom prst="straightConnector1">
            <a:avLst/>
          </a:prstGeom>
          <a:noFill/>
          <a:ln w="28575" cap="flat" cmpd="sng">
            <a:solidFill>
              <a:srgbClr val="000000"/>
            </a:solidFill>
            <a:prstDash val="solid"/>
            <a:round/>
            <a:headEnd type="none" w="med" len="med"/>
            <a:tailEnd type="none" w="med" len="med"/>
          </a:ln>
        </p:spPr>
      </p:cxnSp>
      <p:cxnSp>
        <p:nvCxnSpPr>
          <p:cNvPr id="970" name="Google Shape;970;p116"/>
          <p:cNvCxnSpPr/>
          <p:nvPr/>
        </p:nvCxnSpPr>
        <p:spPr>
          <a:xfrm>
            <a:off x="2032150" y="1879102"/>
            <a:ext cx="243900" cy="0"/>
          </a:xfrm>
          <a:prstGeom prst="straightConnector1">
            <a:avLst/>
          </a:prstGeom>
          <a:noFill/>
          <a:ln w="28575" cap="flat" cmpd="sng">
            <a:solidFill>
              <a:srgbClr val="000000"/>
            </a:solidFill>
            <a:prstDash val="solid"/>
            <a:round/>
            <a:headEnd type="none" w="med" len="med"/>
            <a:tailEnd type="none" w="med" len="med"/>
          </a:ln>
        </p:spPr>
      </p:cxnSp>
      <p:cxnSp>
        <p:nvCxnSpPr>
          <p:cNvPr id="971" name="Google Shape;971;p116"/>
          <p:cNvCxnSpPr/>
          <p:nvPr/>
        </p:nvCxnSpPr>
        <p:spPr>
          <a:xfrm flipH="1">
            <a:off x="2173378" y="3198178"/>
            <a:ext cx="5694000" cy="600"/>
          </a:xfrm>
          <a:prstGeom prst="straightConnector1">
            <a:avLst/>
          </a:prstGeom>
          <a:noFill/>
          <a:ln w="28575" cap="flat" cmpd="sng">
            <a:solidFill>
              <a:srgbClr val="000000"/>
            </a:solidFill>
            <a:prstDash val="solid"/>
            <a:round/>
            <a:headEnd type="none" w="med" len="med"/>
            <a:tailEnd type="none" w="med" len="med"/>
          </a:ln>
        </p:spPr>
      </p:cxnSp>
      <p:sp>
        <p:nvSpPr>
          <p:cNvPr id="972" name="Google Shape;972;p116"/>
          <p:cNvSpPr/>
          <p:nvPr/>
        </p:nvSpPr>
        <p:spPr>
          <a:xfrm>
            <a:off x="2112778" y="3147928"/>
            <a:ext cx="99000" cy="1005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3" name="Google Shape;973;p116"/>
          <p:cNvSpPr txBox="1"/>
          <p:nvPr/>
        </p:nvSpPr>
        <p:spPr>
          <a:xfrm>
            <a:off x="2278685" y="1036257"/>
            <a:ext cx="11409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Inter"/>
                <a:ea typeface="Inter"/>
                <a:cs typeface="Inter"/>
                <a:sym typeface="Inter"/>
              </a:rPr>
              <a:t>STRONG GOP VOTERS</a:t>
            </a:r>
            <a:endParaRPr b="1">
              <a:solidFill>
                <a:srgbClr val="FFFFFF"/>
              </a:solidFill>
              <a:latin typeface="Inter"/>
              <a:ea typeface="Inter"/>
              <a:cs typeface="Inter"/>
              <a:sym typeface="Inter"/>
            </a:endParaRPr>
          </a:p>
          <a:p>
            <a:pPr marL="0" lvl="0" indent="0" algn="ctr" rtl="0">
              <a:spcBef>
                <a:spcPts val="0"/>
              </a:spcBef>
              <a:spcAft>
                <a:spcPts val="0"/>
              </a:spcAft>
              <a:buNone/>
            </a:pPr>
            <a:endParaRPr>
              <a:solidFill>
                <a:srgbClr val="FFFFFF"/>
              </a:solidFill>
              <a:latin typeface="Inter"/>
              <a:ea typeface="Inter"/>
              <a:cs typeface="Inter"/>
              <a:sym typeface="Inter"/>
            </a:endParaRPr>
          </a:p>
          <a:p>
            <a:pPr marL="0" lvl="0" indent="0" algn="ctr" rtl="0">
              <a:spcBef>
                <a:spcPts val="0"/>
              </a:spcBef>
              <a:spcAft>
                <a:spcPts val="0"/>
              </a:spcAft>
              <a:buNone/>
            </a:pPr>
            <a:r>
              <a:rPr lang="en" i="1">
                <a:solidFill>
                  <a:srgbClr val="FFFFFF"/>
                </a:solidFill>
                <a:latin typeface="Inter"/>
                <a:ea typeface="Inter"/>
                <a:cs typeface="Inter"/>
                <a:sym typeface="Inter"/>
              </a:rPr>
              <a:t>DO NOT CONTACT</a:t>
            </a:r>
            <a:endParaRPr i="1">
              <a:solidFill>
                <a:srgbClr val="FFFFFF"/>
              </a:solidFill>
              <a:latin typeface="Inter"/>
              <a:ea typeface="Inter"/>
              <a:cs typeface="Inter"/>
              <a:sym typeface="Inter"/>
            </a:endParaRPr>
          </a:p>
        </p:txBody>
      </p:sp>
      <p:sp>
        <p:nvSpPr>
          <p:cNvPr id="974" name="Google Shape;974;p116"/>
          <p:cNvSpPr txBox="1"/>
          <p:nvPr/>
        </p:nvSpPr>
        <p:spPr>
          <a:xfrm>
            <a:off x="4490650" y="1614991"/>
            <a:ext cx="15414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FFFF"/>
                </a:solidFill>
                <a:latin typeface="Inter"/>
                <a:ea typeface="Inter"/>
                <a:cs typeface="Inter"/>
                <a:sym typeface="Inter"/>
              </a:rPr>
              <a:t>PERSUASION</a:t>
            </a:r>
            <a:endParaRPr sz="1600" b="1">
              <a:solidFill>
                <a:srgbClr val="FFFFFF"/>
              </a:solidFill>
              <a:latin typeface="Inter"/>
              <a:ea typeface="Inter"/>
              <a:cs typeface="Inter"/>
              <a:sym typeface="Inter"/>
            </a:endParaRPr>
          </a:p>
          <a:p>
            <a:pPr marL="0" lvl="0" indent="0" algn="ctr" rtl="0">
              <a:spcBef>
                <a:spcPts val="0"/>
              </a:spcBef>
              <a:spcAft>
                <a:spcPts val="0"/>
              </a:spcAft>
              <a:buNone/>
            </a:pPr>
            <a:r>
              <a:rPr lang="en" sz="1600" b="1">
                <a:solidFill>
                  <a:srgbClr val="FFFFFF"/>
                </a:solidFill>
                <a:latin typeface="Inter"/>
                <a:ea typeface="Inter"/>
                <a:cs typeface="Inter"/>
                <a:sym typeface="Inter"/>
              </a:rPr>
              <a:t> UNIVERSE</a:t>
            </a:r>
            <a:endParaRPr sz="1600" b="1">
              <a:solidFill>
                <a:srgbClr val="FFFFFF"/>
              </a:solidFill>
              <a:latin typeface="Inter"/>
              <a:ea typeface="Inter"/>
              <a:cs typeface="Inter"/>
              <a:sym typeface="Inter"/>
            </a:endParaRPr>
          </a:p>
        </p:txBody>
      </p:sp>
      <p:sp>
        <p:nvSpPr>
          <p:cNvPr id="975" name="Google Shape;975;p116"/>
          <p:cNvSpPr txBox="1"/>
          <p:nvPr/>
        </p:nvSpPr>
        <p:spPr>
          <a:xfrm>
            <a:off x="6256753" y="564243"/>
            <a:ext cx="1541400" cy="111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Inter"/>
                <a:ea typeface="Inter"/>
                <a:cs typeface="Inter"/>
                <a:sym typeface="Inter"/>
              </a:rPr>
              <a:t>OUR BASE VOTERS</a:t>
            </a:r>
            <a:endParaRPr b="1">
              <a:solidFill>
                <a:srgbClr val="FFFFFF"/>
              </a:solidFill>
              <a:latin typeface="Inter"/>
              <a:ea typeface="Inter"/>
              <a:cs typeface="Inter"/>
              <a:sym typeface="Inter"/>
            </a:endParaRPr>
          </a:p>
          <a:p>
            <a:pPr marL="0" lvl="0" indent="0" algn="ctr" rtl="0">
              <a:spcBef>
                <a:spcPts val="500"/>
              </a:spcBef>
              <a:spcAft>
                <a:spcPts val="0"/>
              </a:spcAft>
              <a:buNone/>
            </a:pPr>
            <a:r>
              <a:rPr lang="en" i="1">
                <a:solidFill>
                  <a:srgbClr val="FFFFFF"/>
                </a:solidFill>
                <a:latin typeface="Inter"/>
                <a:ea typeface="Inter"/>
                <a:cs typeface="Inter"/>
                <a:sym typeface="Inter"/>
              </a:rPr>
              <a:t>VOLUNTEER RECRUITMENT</a:t>
            </a:r>
            <a:endParaRPr i="1">
              <a:solidFill>
                <a:srgbClr val="FFFFFF"/>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17"/>
          <p:cNvSpPr/>
          <p:nvPr/>
        </p:nvSpPr>
        <p:spPr>
          <a:xfrm>
            <a:off x="476250" y="299350"/>
            <a:ext cx="8286900" cy="43407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81" name="Google Shape;981;p117"/>
          <p:cNvSpPr/>
          <p:nvPr/>
        </p:nvSpPr>
        <p:spPr>
          <a:xfrm>
            <a:off x="2162260" y="561625"/>
            <a:ext cx="1373700" cy="2644200"/>
          </a:xfrm>
          <a:prstGeom prst="rect">
            <a:avLst/>
          </a:prstGeom>
          <a:solidFill>
            <a:srgbClr val="E238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2" name="Google Shape;982;p117"/>
          <p:cNvSpPr/>
          <p:nvPr/>
        </p:nvSpPr>
        <p:spPr>
          <a:xfrm>
            <a:off x="3535958" y="561625"/>
            <a:ext cx="2651400" cy="2644200"/>
          </a:xfrm>
          <a:prstGeom prst="rect">
            <a:avLst/>
          </a:prstGeom>
          <a:solidFill>
            <a:srgbClr val="A3528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3" name="Google Shape;983;p117"/>
          <p:cNvSpPr/>
          <p:nvPr/>
        </p:nvSpPr>
        <p:spPr>
          <a:xfrm>
            <a:off x="6118678" y="1696099"/>
            <a:ext cx="1749000" cy="1509600"/>
          </a:xfrm>
          <a:prstGeom prst="rect">
            <a:avLst/>
          </a:prstGeom>
          <a:solidFill>
            <a:srgbClr val="00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4" name="Google Shape;984;p117"/>
          <p:cNvSpPr/>
          <p:nvPr/>
        </p:nvSpPr>
        <p:spPr>
          <a:xfrm>
            <a:off x="6187303" y="561625"/>
            <a:ext cx="1680300" cy="1134600"/>
          </a:xfrm>
          <a:prstGeom prst="rect">
            <a:avLst/>
          </a:prstGeom>
          <a:solidFill>
            <a:srgbClr val="2C51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5" name="Google Shape;985;p117"/>
          <p:cNvSpPr txBox="1"/>
          <p:nvPr/>
        </p:nvSpPr>
        <p:spPr>
          <a:xfrm>
            <a:off x="2100452" y="3586926"/>
            <a:ext cx="1264500" cy="338700"/>
          </a:xfrm>
          <a:prstGeom prst="rect">
            <a:avLst/>
          </a:prstGeom>
          <a:solidFill>
            <a:srgbClr val="E23836"/>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a:ea typeface="Inter"/>
                <a:cs typeface="Inter"/>
                <a:sym typeface="Inter"/>
              </a:rPr>
              <a:t>Strong Trump</a:t>
            </a:r>
            <a:endParaRPr sz="1000">
              <a:solidFill>
                <a:schemeClr val="lt1"/>
              </a:solidFill>
              <a:latin typeface="Inter"/>
              <a:ea typeface="Inter"/>
              <a:cs typeface="Inter"/>
              <a:sym typeface="Inter"/>
            </a:endParaRPr>
          </a:p>
        </p:txBody>
      </p:sp>
      <p:sp>
        <p:nvSpPr>
          <p:cNvPr id="986" name="Google Shape;986;p117"/>
          <p:cNvSpPr txBox="1"/>
          <p:nvPr/>
        </p:nvSpPr>
        <p:spPr>
          <a:xfrm>
            <a:off x="4413438" y="3586926"/>
            <a:ext cx="1140900" cy="338700"/>
          </a:xfrm>
          <a:prstGeom prst="rect">
            <a:avLst/>
          </a:prstGeom>
          <a:solidFill>
            <a:srgbClr val="F0F757"/>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Inter"/>
                <a:ea typeface="Inter"/>
                <a:cs typeface="Inter"/>
                <a:sym typeface="Inter"/>
              </a:rPr>
              <a:t>Undecided</a:t>
            </a:r>
            <a:endParaRPr sz="1000">
              <a:latin typeface="Inter"/>
              <a:ea typeface="Inter"/>
              <a:cs typeface="Inter"/>
              <a:sym typeface="Inter"/>
            </a:endParaRPr>
          </a:p>
        </p:txBody>
      </p:sp>
      <p:sp>
        <p:nvSpPr>
          <p:cNvPr id="987" name="Google Shape;987;p117"/>
          <p:cNvSpPr txBox="1"/>
          <p:nvPr/>
        </p:nvSpPr>
        <p:spPr>
          <a:xfrm>
            <a:off x="6664599" y="3586926"/>
            <a:ext cx="1264500" cy="338700"/>
          </a:xfrm>
          <a:prstGeom prst="rect">
            <a:avLst/>
          </a:prstGeom>
          <a:solidFill>
            <a:srgbClr val="2C51A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a:ea typeface="Inter"/>
                <a:cs typeface="Inter"/>
                <a:sym typeface="Inter"/>
              </a:rPr>
              <a:t>Strong Harris</a:t>
            </a:r>
            <a:endParaRPr sz="1000">
              <a:solidFill>
                <a:schemeClr val="lt1"/>
              </a:solidFill>
              <a:latin typeface="Inter"/>
              <a:ea typeface="Inter"/>
              <a:cs typeface="Inter"/>
              <a:sym typeface="Inter"/>
            </a:endParaRPr>
          </a:p>
        </p:txBody>
      </p:sp>
      <p:cxnSp>
        <p:nvCxnSpPr>
          <p:cNvPr id="988" name="Google Shape;988;p117"/>
          <p:cNvCxnSpPr/>
          <p:nvPr/>
        </p:nvCxnSpPr>
        <p:spPr>
          <a:xfrm>
            <a:off x="4983893" y="576435"/>
            <a:ext cx="0" cy="2625000"/>
          </a:xfrm>
          <a:prstGeom prst="straightConnector1">
            <a:avLst/>
          </a:prstGeom>
          <a:noFill/>
          <a:ln w="19050" cap="flat" cmpd="sng">
            <a:solidFill>
              <a:srgbClr val="000000"/>
            </a:solidFill>
            <a:prstDash val="dash"/>
            <a:round/>
            <a:headEnd type="none" w="med" len="med"/>
            <a:tailEnd type="none" w="med" len="med"/>
          </a:ln>
        </p:spPr>
      </p:cxnSp>
      <p:cxnSp>
        <p:nvCxnSpPr>
          <p:cNvPr id="989" name="Google Shape;989;p117"/>
          <p:cNvCxnSpPr/>
          <p:nvPr/>
        </p:nvCxnSpPr>
        <p:spPr>
          <a:xfrm rot="10800000">
            <a:off x="2162275" y="1879276"/>
            <a:ext cx="5705100" cy="0"/>
          </a:xfrm>
          <a:prstGeom prst="straightConnector1">
            <a:avLst/>
          </a:prstGeom>
          <a:noFill/>
          <a:ln w="19050" cap="flat" cmpd="sng">
            <a:solidFill>
              <a:srgbClr val="000000"/>
            </a:solidFill>
            <a:prstDash val="dash"/>
            <a:round/>
            <a:headEnd type="none" w="med" len="med"/>
            <a:tailEnd type="none" w="med" len="med"/>
          </a:ln>
        </p:spPr>
      </p:cxnSp>
      <p:sp>
        <p:nvSpPr>
          <p:cNvPr id="990" name="Google Shape;990;p117"/>
          <p:cNvSpPr txBox="1"/>
          <p:nvPr/>
        </p:nvSpPr>
        <p:spPr>
          <a:xfrm rot="-5400000">
            <a:off x="-49351" y="1615000"/>
            <a:ext cx="2117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Inter"/>
                <a:ea typeface="Inter"/>
                <a:cs typeface="Inter"/>
                <a:sym typeface="Inter"/>
              </a:rPr>
              <a:t>LIKELIHOOD </a:t>
            </a:r>
            <a:br>
              <a:rPr lang="en" sz="1600" b="1">
                <a:latin typeface="Inter"/>
                <a:ea typeface="Inter"/>
                <a:cs typeface="Inter"/>
                <a:sym typeface="Inter"/>
              </a:rPr>
            </a:br>
            <a:r>
              <a:rPr lang="en" sz="1600" b="1">
                <a:latin typeface="Inter"/>
                <a:ea typeface="Inter"/>
                <a:cs typeface="Inter"/>
                <a:sym typeface="Inter"/>
              </a:rPr>
              <a:t>TO VOTE</a:t>
            </a:r>
            <a:endParaRPr sz="1600" b="1">
              <a:latin typeface="Inter"/>
              <a:ea typeface="Inter"/>
              <a:cs typeface="Inter"/>
              <a:sym typeface="Inter"/>
            </a:endParaRPr>
          </a:p>
        </p:txBody>
      </p:sp>
      <p:sp>
        <p:nvSpPr>
          <p:cNvPr id="991" name="Google Shape;991;p117"/>
          <p:cNvSpPr txBox="1"/>
          <p:nvPr/>
        </p:nvSpPr>
        <p:spPr>
          <a:xfrm>
            <a:off x="4351652" y="4074600"/>
            <a:ext cx="1264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Inter"/>
                <a:ea typeface="Inter"/>
                <a:cs typeface="Inter"/>
                <a:sym typeface="Inter"/>
              </a:rPr>
              <a:t>SUPPORT</a:t>
            </a:r>
            <a:endParaRPr sz="1600" b="1">
              <a:latin typeface="Inter"/>
              <a:ea typeface="Inter"/>
              <a:cs typeface="Inter"/>
              <a:sym typeface="Inter"/>
            </a:endParaRPr>
          </a:p>
        </p:txBody>
      </p:sp>
      <p:sp>
        <p:nvSpPr>
          <p:cNvPr id="992" name="Google Shape;992;p117"/>
          <p:cNvSpPr txBox="1"/>
          <p:nvPr/>
        </p:nvSpPr>
        <p:spPr>
          <a:xfrm>
            <a:off x="1333500" y="561600"/>
            <a:ext cx="767100" cy="492600"/>
          </a:xfrm>
          <a:prstGeom prst="rect">
            <a:avLst/>
          </a:prstGeom>
          <a:solidFill>
            <a:srgbClr val="EFEFEF"/>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latin typeface="Inter"/>
                <a:ea typeface="Inter"/>
                <a:cs typeface="Inter"/>
                <a:sym typeface="Inter"/>
              </a:rPr>
              <a:t>Likely to Vote</a:t>
            </a:r>
            <a:endParaRPr sz="1000">
              <a:latin typeface="Inter"/>
              <a:ea typeface="Inter"/>
              <a:cs typeface="Inter"/>
              <a:sym typeface="Inter"/>
            </a:endParaRPr>
          </a:p>
        </p:txBody>
      </p:sp>
      <p:sp>
        <p:nvSpPr>
          <p:cNvPr id="993" name="Google Shape;993;p117"/>
          <p:cNvSpPr txBox="1"/>
          <p:nvPr/>
        </p:nvSpPr>
        <p:spPr>
          <a:xfrm>
            <a:off x="1271850" y="2740275"/>
            <a:ext cx="828600" cy="492600"/>
          </a:xfrm>
          <a:prstGeom prst="rect">
            <a:avLst/>
          </a:prstGeom>
          <a:solidFill>
            <a:srgbClr val="EFEFEF"/>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latin typeface="Inter"/>
                <a:ea typeface="Inter"/>
                <a:cs typeface="Inter"/>
                <a:sym typeface="Inter"/>
              </a:rPr>
              <a:t>Not Likely to Vote</a:t>
            </a:r>
            <a:endParaRPr sz="1000">
              <a:latin typeface="Inter"/>
              <a:ea typeface="Inter"/>
              <a:cs typeface="Inter"/>
              <a:sym typeface="Inter"/>
            </a:endParaRPr>
          </a:p>
        </p:txBody>
      </p:sp>
      <p:cxnSp>
        <p:nvCxnSpPr>
          <p:cNvPr id="994" name="Google Shape;994;p117"/>
          <p:cNvCxnSpPr/>
          <p:nvPr/>
        </p:nvCxnSpPr>
        <p:spPr>
          <a:xfrm>
            <a:off x="2162278" y="566714"/>
            <a:ext cx="0" cy="2625000"/>
          </a:xfrm>
          <a:prstGeom prst="straightConnector1">
            <a:avLst/>
          </a:prstGeom>
          <a:noFill/>
          <a:ln w="28575" cap="flat" cmpd="sng">
            <a:solidFill>
              <a:srgbClr val="000000"/>
            </a:solidFill>
            <a:prstDash val="solid"/>
            <a:round/>
            <a:headEnd type="none" w="med" len="med"/>
            <a:tailEnd type="none" w="med" len="med"/>
          </a:ln>
        </p:spPr>
      </p:cxnSp>
      <p:cxnSp>
        <p:nvCxnSpPr>
          <p:cNvPr id="995" name="Google Shape;995;p117"/>
          <p:cNvCxnSpPr/>
          <p:nvPr/>
        </p:nvCxnSpPr>
        <p:spPr>
          <a:xfrm>
            <a:off x="2032150" y="1879102"/>
            <a:ext cx="243900" cy="0"/>
          </a:xfrm>
          <a:prstGeom prst="straightConnector1">
            <a:avLst/>
          </a:prstGeom>
          <a:noFill/>
          <a:ln w="28575" cap="flat" cmpd="sng">
            <a:solidFill>
              <a:srgbClr val="000000"/>
            </a:solidFill>
            <a:prstDash val="solid"/>
            <a:round/>
            <a:headEnd type="none" w="med" len="med"/>
            <a:tailEnd type="none" w="med" len="med"/>
          </a:ln>
        </p:spPr>
      </p:cxnSp>
      <p:cxnSp>
        <p:nvCxnSpPr>
          <p:cNvPr id="996" name="Google Shape;996;p117"/>
          <p:cNvCxnSpPr/>
          <p:nvPr/>
        </p:nvCxnSpPr>
        <p:spPr>
          <a:xfrm flipH="1">
            <a:off x="2173378" y="3198178"/>
            <a:ext cx="5694000" cy="600"/>
          </a:xfrm>
          <a:prstGeom prst="straightConnector1">
            <a:avLst/>
          </a:prstGeom>
          <a:noFill/>
          <a:ln w="28575" cap="flat" cmpd="sng">
            <a:solidFill>
              <a:srgbClr val="000000"/>
            </a:solidFill>
            <a:prstDash val="solid"/>
            <a:round/>
            <a:headEnd type="none" w="med" len="med"/>
            <a:tailEnd type="none" w="med" len="med"/>
          </a:ln>
        </p:spPr>
      </p:cxnSp>
      <p:sp>
        <p:nvSpPr>
          <p:cNvPr id="997" name="Google Shape;997;p117"/>
          <p:cNvSpPr/>
          <p:nvPr/>
        </p:nvSpPr>
        <p:spPr>
          <a:xfrm>
            <a:off x="2112778" y="3147928"/>
            <a:ext cx="99000" cy="1005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8" name="Google Shape;998;p117"/>
          <p:cNvSpPr txBox="1"/>
          <p:nvPr/>
        </p:nvSpPr>
        <p:spPr>
          <a:xfrm>
            <a:off x="2278685" y="1036257"/>
            <a:ext cx="11409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Inter"/>
                <a:ea typeface="Inter"/>
                <a:cs typeface="Inter"/>
                <a:sym typeface="Inter"/>
              </a:rPr>
              <a:t>STRONG GOP VOTERS</a:t>
            </a:r>
            <a:endParaRPr b="1">
              <a:solidFill>
                <a:srgbClr val="FFFFFF"/>
              </a:solidFill>
              <a:latin typeface="Inter"/>
              <a:ea typeface="Inter"/>
              <a:cs typeface="Inter"/>
              <a:sym typeface="Inter"/>
            </a:endParaRPr>
          </a:p>
          <a:p>
            <a:pPr marL="0" lvl="0" indent="0" algn="ctr" rtl="0">
              <a:spcBef>
                <a:spcPts val="0"/>
              </a:spcBef>
              <a:spcAft>
                <a:spcPts val="0"/>
              </a:spcAft>
              <a:buNone/>
            </a:pPr>
            <a:endParaRPr>
              <a:solidFill>
                <a:srgbClr val="FFFFFF"/>
              </a:solidFill>
              <a:latin typeface="Inter"/>
              <a:ea typeface="Inter"/>
              <a:cs typeface="Inter"/>
              <a:sym typeface="Inter"/>
            </a:endParaRPr>
          </a:p>
          <a:p>
            <a:pPr marL="0" lvl="0" indent="0" algn="ctr" rtl="0">
              <a:spcBef>
                <a:spcPts val="0"/>
              </a:spcBef>
              <a:spcAft>
                <a:spcPts val="0"/>
              </a:spcAft>
              <a:buNone/>
            </a:pPr>
            <a:r>
              <a:rPr lang="en" i="1">
                <a:solidFill>
                  <a:srgbClr val="FFFFFF"/>
                </a:solidFill>
                <a:latin typeface="Inter"/>
                <a:ea typeface="Inter"/>
                <a:cs typeface="Inter"/>
                <a:sym typeface="Inter"/>
              </a:rPr>
              <a:t>DO NOT CONTACT</a:t>
            </a:r>
            <a:endParaRPr i="1">
              <a:solidFill>
                <a:srgbClr val="FFFFFF"/>
              </a:solidFill>
              <a:latin typeface="Inter"/>
              <a:ea typeface="Inter"/>
              <a:cs typeface="Inter"/>
              <a:sym typeface="Inter"/>
            </a:endParaRPr>
          </a:p>
        </p:txBody>
      </p:sp>
      <p:sp>
        <p:nvSpPr>
          <p:cNvPr id="999" name="Google Shape;999;p117"/>
          <p:cNvSpPr txBox="1"/>
          <p:nvPr/>
        </p:nvSpPr>
        <p:spPr>
          <a:xfrm>
            <a:off x="3938525" y="666100"/>
            <a:ext cx="1906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FFFF"/>
                </a:solidFill>
                <a:latin typeface="Inter"/>
                <a:ea typeface="Inter"/>
                <a:cs typeface="Inter"/>
                <a:sym typeface="Inter"/>
              </a:rPr>
              <a:t>CONVENTIONAL</a:t>
            </a:r>
            <a:endParaRPr sz="1600" b="1">
              <a:solidFill>
                <a:srgbClr val="FFFFFF"/>
              </a:solidFill>
              <a:latin typeface="Inter"/>
              <a:ea typeface="Inter"/>
              <a:cs typeface="Inter"/>
              <a:sym typeface="Inter"/>
            </a:endParaRPr>
          </a:p>
          <a:p>
            <a:pPr marL="0" lvl="0" indent="0" algn="ctr" rtl="0">
              <a:spcBef>
                <a:spcPts val="0"/>
              </a:spcBef>
              <a:spcAft>
                <a:spcPts val="0"/>
              </a:spcAft>
              <a:buNone/>
            </a:pPr>
            <a:r>
              <a:rPr lang="en" sz="1600" b="1">
                <a:solidFill>
                  <a:srgbClr val="FFFFFF"/>
                </a:solidFill>
                <a:latin typeface="Inter"/>
                <a:ea typeface="Inter"/>
                <a:cs typeface="Inter"/>
                <a:sym typeface="Inter"/>
              </a:rPr>
              <a:t>PERSUASION</a:t>
            </a:r>
            <a:endParaRPr sz="1600" b="1">
              <a:solidFill>
                <a:srgbClr val="FFFFFF"/>
              </a:solidFill>
              <a:latin typeface="Inter"/>
              <a:ea typeface="Inter"/>
              <a:cs typeface="Inter"/>
              <a:sym typeface="Inter"/>
            </a:endParaRPr>
          </a:p>
        </p:txBody>
      </p:sp>
      <p:sp>
        <p:nvSpPr>
          <p:cNvPr id="1000" name="Google Shape;1000;p117"/>
          <p:cNvSpPr txBox="1"/>
          <p:nvPr/>
        </p:nvSpPr>
        <p:spPr>
          <a:xfrm>
            <a:off x="6256753" y="564243"/>
            <a:ext cx="1541400" cy="111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Inter"/>
                <a:ea typeface="Inter"/>
                <a:cs typeface="Inter"/>
                <a:sym typeface="Inter"/>
              </a:rPr>
              <a:t>OUR BASE VOTERS</a:t>
            </a:r>
            <a:endParaRPr b="1">
              <a:solidFill>
                <a:srgbClr val="FFFFFF"/>
              </a:solidFill>
              <a:latin typeface="Inter"/>
              <a:ea typeface="Inter"/>
              <a:cs typeface="Inter"/>
              <a:sym typeface="Inter"/>
            </a:endParaRPr>
          </a:p>
          <a:p>
            <a:pPr marL="0" lvl="0" indent="0" algn="ctr" rtl="0">
              <a:spcBef>
                <a:spcPts val="500"/>
              </a:spcBef>
              <a:spcAft>
                <a:spcPts val="0"/>
              </a:spcAft>
              <a:buNone/>
            </a:pPr>
            <a:r>
              <a:rPr lang="en" i="1">
                <a:solidFill>
                  <a:srgbClr val="FFFFFF"/>
                </a:solidFill>
                <a:latin typeface="Inter"/>
                <a:ea typeface="Inter"/>
                <a:cs typeface="Inter"/>
                <a:sym typeface="Inter"/>
              </a:rPr>
              <a:t>VOLUNTEER RECRUITMENT</a:t>
            </a:r>
            <a:endParaRPr i="1">
              <a:solidFill>
                <a:srgbClr val="FFFFFF"/>
              </a:solidFill>
              <a:latin typeface="Inter"/>
              <a:ea typeface="Inter"/>
              <a:cs typeface="Inter"/>
              <a:sym typeface="Inter"/>
            </a:endParaRPr>
          </a:p>
        </p:txBody>
      </p:sp>
      <p:sp>
        <p:nvSpPr>
          <p:cNvPr id="1001" name="Google Shape;1001;p117"/>
          <p:cNvSpPr/>
          <p:nvPr/>
        </p:nvSpPr>
        <p:spPr>
          <a:xfrm>
            <a:off x="3535825" y="1386125"/>
            <a:ext cx="2651400" cy="1805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02" name="Google Shape;1002;p117"/>
          <p:cNvSpPr txBox="1"/>
          <p:nvPr/>
        </p:nvSpPr>
        <p:spPr>
          <a:xfrm>
            <a:off x="6321875" y="2048075"/>
            <a:ext cx="15414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PERSUADE TO PARTICIPATE</a:t>
            </a:r>
            <a:endParaRPr sz="1600" b="1">
              <a:solidFill>
                <a:schemeClr val="lt1"/>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18"/>
          <p:cNvSpPr/>
          <p:nvPr/>
        </p:nvSpPr>
        <p:spPr>
          <a:xfrm>
            <a:off x="476250" y="299350"/>
            <a:ext cx="8286900" cy="43407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08" name="Google Shape;1008;p118"/>
          <p:cNvSpPr/>
          <p:nvPr/>
        </p:nvSpPr>
        <p:spPr>
          <a:xfrm>
            <a:off x="2162260" y="561625"/>
            <a:ext cx="1373700" cy="2644200"/>
          </a:xfrm>
          <a:prstGeom prst="rect">
            <a:avLst/>
          </a:prstGeom>
          <a:solidFill>
            <a:srgbClr val="E238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9" name="Google Shape;1009;p118"/>
          <p:cNvSpPr/>
          <p:nvPr/>
        </p:nvSpPr>
        <p:spPr>
          <a:xfrm>
            <a:off x="3535958" y="561625"/>
            <a:ext cx="2651400" cy="2644200"/>
          </a:xfrm>
          <a:prstGeom prst="rect">
            <a:avLst/>
          </a:prstGeom>
          <a:solidFill>
            <a:srgbClr val="A3528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0" name="Google Shape;1010;p118"/>
          <p:cNvSpPr/>
          <p:nvPr/>
        </p:nvSpPr>
        <p:spPr>
          <a:xfrm>
            <a:off x="6118678" y="1696099"/>
            <a:ext cx="1749000" cy="1509600"/>
          </a:xfrm>
          <a:prstGeom prst="rect">
            <a:avLst/>
          </a:prstGeom>
          <a:solidFill>
            <a:srgbClr val="00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1" name="Google Shape;1011;p118"/>
          <p:cNvSpPr/>
          <p:nvPr/>
        </p:nvSpPr>
        <p:spPr>
          <a:xfrm>
            <a:off x="6187303" y="561625"/>
            <a:ext cx="1680300" cy="1134600"/>
          </a:xfrm>
          <a:prstGeom prst="rect">
            <a:avLst/>
          </a:prstGeom>
          <a:solidFill>
            <a:srgbClr val="2C51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2" name="Google Shape;1012;p118"/>
          <p:cNvSpPr txBox="1"/>
          <p:nvPr/>
        </p:nvSpPr>
        <p:spPr>
          <a:xfrm>
            <a:off x="2100452" y="3586926"/>
            <a:ext cx="1264500" cy="338700"/>
          </a:xfrm>
          <a:prstGeom prst="rect">
            <a:avLst/>
          </a:prstGeom>
          <a:solidFill>
            <a:srgbClr val="E23836"/>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a:ea typeface="Inter"/>
                <a:cs typeface="Inter"/>
                <a:sym typeface="Inter"/>
              </a:rPr>
              <a:t>Strong Trump</a:t>
            </a:r>
            <a:endParaRPr sz="1000">
              <a:solidFill>
                <a:schemeClr val="lt1"/>
              </a:solidFill>
              <a:latin typeface="Inter"/>
              <a:ea typeface="Inter"/>
              <a:cs typeface="Inter"/>
              <a:sym typeface="Inter"/>
            </a:endParaRPr>
          </a:p>
        </p:txBody>
      </p:sp>
      <p:sp>
        <p:nvSpPr>
          <p:cNvPr id="1013" name="Google Shape;1013;p118"/>
          <p:cNvSpPr txBox="1"/>
          <p:nvPr/>
        </p:nvSpPr>
        <p:spPr>
          <a:xfrm>
            <a:off x="4413438" y="3586926"/>
            <a:ext cx="1140900" cy="338700"/>
          </a:xfrm>
          <a:prstGeom prst="rect">
            <a:avLst/>
          </a:prstGeom>
          <a:solidFill>
            <a:srgbClr val="F0F757"/>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Inter"/>
                <a:ea typeface="Inter"/>
                <a:cs typeface="Inter"/>
                <a:sym typeface="Inter"/>
              </a:rPr>
              <a:t>Undecided</a:t>
            </a:r>
            <a:endParaRPr sz="1000">
              <a:latin typeface="Inter"/>
              <a:ea typeface="Inter"/>
              <a:cs typeface="Inter"/>
              <a:sym typeface="Inter"/>
            </a:endParaRPr>
          </a:p>
        </p:txBody>
      </p:sp>
      <p:sp>
        <p:nvSpPr>
          <p:cNvPr id="1014" name="Google Shape;1014;p118"/>
          <p:cNvSpPr txBox="1"/>
          <p:nvPr/>
        </p:nvSpPr>
        <p:spPr>
          <a:xfrm>
            <a:off x="6664599" y="3586926"/>
            <a:ext cx="1264500" cy="338700"/>
          </a:xfrm>
          <a:prstGeom prst="rect">
            <a:avLst/>
          </a:prstGeom>
          <a:solidFill>
            <a:srgbClr val="2C51A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a:ea typeface="Inter"/>
                <a:cs typeface="Inter"/>
                <a:sym typeface="Inter"/>
              </a:rPr>
              <a:t>Strong Harris</a:t>
            </a:r>
            <a:endParaRPr sz="1000">
              <a:solidFill>
                <a:schemeClr val="lt1"/>
              </a:solidFill>
              <a:latin typeface="Inter"/>
              <a:ea typeface="Inter"/>
              <a:cs typeface="Inter"/>
              <a:sym typeface="Inter"/>
            </a:endParaRPr>
          </a:p>
        </p:txBody>
      </p:sp>
      <p:cxnSp>
        <p:nvCxnSpPr>
          <p:cNvPr id="1015" name="Google Shape;1015;p118"/>
          <p:cNvCxnSpPr/>
          <p:nvPr/>
        </p:nvCxnSpPr>
        <p:spPr>
          <a:xfrm>
            <a:off x="4983893" y="576435"/>
            <a:ext cx="0" cy="2625000"/>
          </a:xfrm>
          <a:prstGeom prst="straightConnector1">
            <a:avLst/>
          </a:prstGeom>
          <a:noFill/>
          <a:ln w="19050" cap="flat" cmpd="sng">
            <a:solidFill>
              <a:srgbClr val="000000"/>
            </a:solidFill>
            <a:prstDash val="dash"/>
            <a:round/>
            <a:headEnd type="none" w="med" len="med"/>
            <a:tailEnd type="none" w="med" len="med"/>
          </a:ln>
        </p:spPr>
      </p:cxnSp>
      <p:cxnSp>
        <p:nvCxnSpPr>
          <p:cNvPr id="1016" name="Google Shape;1016;p118"/>
          <p:cNvCxnSpPr/>
          <p:nvPr/>
        </p:nvCxnSpPr>
        <p:spPr>
          <a:xfrm rot="10800000">
            <a:off x="2162275" y="1879276"/>
            <a:ext cx="5705100" cy="0"/>
          </a:xfrm>
          <a:prstGeom prst="straightConnector1">
            <a:avLst/>
          </a:prstGeom>
          <a:noFill/>
          <a:ln w="19050" cap="flat" cmpd="sng">
            <a:solidFill>
              <a:srgbClr val="000000"/>
            </a:solidFill>
            <a:prstDash val="dash"/>
            <a:round/>
            <a:headEnd type="none" w="med" len="med"/>
            <a:tailEnd type="none" w="med" len="med"/>
          </a:ln>
        </p:spPr>
      </p:cxnSp>
      <p:sp>
        <p:nvSpPr>
          <p:cNvPr id="1017" name="Google Shape;1017;p118"/>
          <p:cNvSpPr txBox="1"/>
          <p:nvPr/>
        </p:nvSpPr>
        <p:spPr>
          <a:xfrm rot="-5400000">
            <a:off x="-49351" y="1615000"/>
            <a:ext cx="2117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Inter"/>
                <a:ea typeface="Inter"/>
                <a:cs typeface="Inter"/>
                <a:sym typeface="Inter"/>
              </a:rPr>
              <a:t>LIKELIHOOD </a:t>
            </a:r>
            <a:br>
              <a:rPr lang="en" sz="1600" b="1">
                <a:latin typeface="Inter"/>
                <a:ea typeface="Inter"/>
                <a:cs typeface="Inter"/>
                <a:sym typeface="Inter"/>
              </a:rPr>
            </a:br>
            <a:r>
              <a:rPr lang="en" sz="1600" b="1">
                <a:latin typeface="Inter"/>
                <a:ea typeface="Inter"/>
                <a:cs typeface="Inter"/>
                <a:sym typeface="Inter"/>
              </a:rPr>
              <a:t>TO VOTE</a:t>
            </a:r>
            <a:endParaRPr sz="1600" b="1">
              <a:latin typeface="Inter"/>
              <a:ea typeface="Inter"/>
              <a:cs typeface="Inter"/>
              <a:sym typeface="Inter"/>
            </a:endParaRPr>
          </a:p>
        </p:txBody>
      </p:sp>
      <p:sp>
        <p:nvSpPr>
          <p:cNvPr id="1018" name="Google Shape;1018;p118"/>
          <p:cNvSpPr txBox="1"/>
          <p:nvPr/>
        </p:nvSpPr>
        <p:spPr>
          <a:xfrm>
            <a:off x="4351652" y="4074600"/>
            <a:ext cx="1264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Inter"/>
                <a:ea typeface="Inter"/>
                <a:cs typeface="Inter"/>
                <a:sym typeface="Inter"/>
              </a:rPr>
              <a:t>SUPPORT</a:t>
            </a:r>
            <a:endParaRPr sz="1600" b="1">
              <a:latin typeface="Inter"/>
              <a:ea typeface="Inter"/>
              <a:cs typeface="Inter"/>
              <a:sym typeface="Inter"/>
            </a:endParaRPr>
          </a:p>
        </p:txBody>
      </p:sp>
      <p:sp>
        <p:nvSpPr>
          <p:cNvPr id="1019" name="Google Shape;1019;p118"/>
          <p:cNvSpPr txBox="1"/>
          <p:nvPr/>
        </p:nvSpPr>
        <p:spPr>
          <a:xfrm>
            <a:off x="1333500" y="561600"/>
            <a:ext cx="767100" cy="492600"/>
          </a:xfrm>
          <a:prstGeom prst="rect">
            <a:avLst/>
          </a:prstGeom>
          <a:solidFill>
            <a:srgbClr val="EFEFEF"/>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latin typeface="Inter"/>
                <a:ea typeface="Inter"/>
                <a:cs typeface="Inter"/>
                <a:sym typeface="Inter"/>
              </a:rPr>
              <a:t>Likely to Vote</a:t>
            </a:r>
            <a:endParaRPr sz="1000">
              <a:latin typeface="Inter"/>
              <a:ea typeface="Inter"/>
              <a:cs typeface="Inter"/>
              <a:sym typeface="Inter"/>
            </a:endParaRPr>
          </a:p>
        </p:txBody>
      </p:sp>
      <p:sp>
        <p:nvSpPr>
          <p:cNvPr id="1020" name="Google Shape;1020;p118"/>
          <p:cNvSpPr txBox="1"/>
          <p:nvPr/>
        </p:nvSpPr>
        <p:spPr>
          <a:xfrm>
            <a:off x="1271850" y="2740275"/>
            <a:ext cx="828600" cy="492600"/>
          </a:xfrm>
          <a:prstGeom prst="rect">
            <a:avLst/>
          </a:prstGeom>
          <a:solidFill>
            <a:srgbClr val="EFEFEF"/>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latin typeface="Inter"/>
                <a:ea typeface="Inter"/>
                <a:cs typeface="Inter"/>
                <a:sym typeface="Inter"/>
              </a:rPr>
              <a:t>Not Likely to Vote</a:t>
            </a:r>
            <a:endParaRPr sz="1000">
              <a:latin typeface="Inter"/>
              <a:ea typeface="Inter"/>
              <a:cs typeface="Inter"/>
              <a:sym typeface="Inter"/>
            </a:endParaRPr>
          </a:p>
        </p:txBody>
      </p:sp>
      <p:cxnSp>
        <p:nvCxnSpPr>
          <p:cNvPr id="1021" name="Google Shape;1021;p118"/>
          <p:cNvCxnSpPr/>
          <p:nvPr/>
        </p:nvCxnSpPr>
        <p:spPr>
          <a:xfrm>
            <a:off x="2162278" y="566714"/>
            <a:ext cx="0" cy="2625000"/>
          </a:xfrm>
          <a:prstGeom prst="straightConnector1">
            <a:avLst/>
          </a:prstGeom>
          <a:noFill/>
          <a:ln w="28575" cap="flat" cmpd="sng">
            <a:solidFill>
              <a:srgbClr val="000000"/>
            </a:solidFill>
            <a:prstDash val="solid"/>
            <a:round/>
            <a:headEnd type="none" w="med" len="med"/>
            <a:tailEnd type="none" w="med" len="med"/>
          </a:ln>
        </p:spPr>
      </p:cxnSp>
      <p:cxnSp>
        <p:nvCxnSpPr>
          <p:cNvPr id="1022" name="Google Shape;1022;p118"/>
          <p:cNvCxnSpPr/>
          <p:nvPr/>
        </p:nvCxnSpPr>
        <p:spPr>
          <a:xfrm>
            <a:off x="2032150" y="1879102"/>
            <a:ext cx="243900" cy="0"/>
          </a:xfrm>
          <a:prstGeom prst="straightConnector1">
            <a:avLst/>
          </a:prstGeom>
          <a:noFill/>
          <a:ln w="28575" cap="flat" cmpd="sng">
            <a:solidFill>
              <a:srgbClr val="000000"/>
            </a:solidFill>
            <a:prstDash val="solid"/>
            <a:round/>
            <a:headEnd type="none" w="med" len="med"/>
            <a:tailEnd type="none" w="med" len="med"/>
          </a:ln>
        </p:spPr>
      </p:cxnSp>
      <p:cxnSp>
        <p:nvCxnSpPr>
          <p:cNvPr id="1023" name="Google Shape;1023;p118"/>
          <p:cNvCxnSpPr/>
          <p:nvPr/>
        </p:nvCxnSpPr>
        <p:spPr>
          <a:xfrm flipH="1">
            <a:off x="2173378" y="3198178"/>
            <a:ext cx="5694000" cy="600"/>
          </a:xfrm>
          <a:prstGeom prst="straightConnector1">
            <a:avLst/>
          </a:prstGeom>
          <a:noFill/>
          <a:ln w="28575" cap="flat" cmpd="sng">
            <a:solidFill>
              <a:srgbClr val="000000"/>
            </a:solidFill>
            <a:prstDash val="solid"/>
            <a:round/>
            <a:headEnd type="none" w="med" len="med"/>
            <a:tailEnd type="none" w="med" len="med"/>
          </a:ln>
        </p:spPr>
      </p:cxnSp>
      <p:sp>
        <p:nvSpPr>
          <p:cNvPr id="1024" name="Google Shape;1024;p118"/>
          <p:cNvSpPr/>
          <p:nvPr/>
        </p:nvSpPr>
        <p:spPr>
          <a:xfrm>
            <a:off x="2112778" y="3147928"/>
            <a:ext cx="99000" cy="1005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5" name="Google Shape;1025;p118"/>
          <p:cNvSpPr txBox="1"/>
          <p:nvPr/>
        </p:nvSpPr>
        <p:spPr>
          <a:xfrm>
            <a:off x="2278685" y="1036257"/>
            <a:ext cx="11409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Inter"/>
                <a:ea typeface="Inter"/>
                <a:cs typeface="Inter"/>
                <a:sym typeface="Inter"/>
              </a:rPr>
              <a:t>STRONG GOP VOTERS</a:t>
            </a:r>
            <a:endParaRPr b="1">
              <a:solidFill>
                <a:srgbClr val="FFFFFF"/>
              </a:solidFill>
              <a:latin typeface="Inter"/>
              <a:ea typeface="Inter"/>
              <a:cs typeface="Inter"/>
              <a:sym typeface="Inter"/>
            </a:endParaRPr>
          </a:p>
          <a:p>
            <a:pPr marL="0" lvl="0" indent="0" algn="ctr" rtl="0">
              <a:spcBef>
                <a:spcPts val="0"/>
              </a:spcBef>
              <a:spcAft>
                <a:spcPts val="0"/>
              </a:spcAft>
              <a:buNone/>
            </a:pPr>
            <a:endParaRPr>
              <a:solidFill>
                <a:srgbClr val="FFFFFF"/>
              </a:solidFill>
              <a:latin typeface="Inter"/>
              <a:ea typeface="Inter"/>
              <a:cs typeface="Inter"/>
              <a:sym typeface="Inter"/>
            </a:endParaRPr>
          </a:p>
          <a:p>
            <a:pPr marL="0" lvl="0" indent="0" algn="ctr" rtl="0">
              <a:spcBef>
                <a:spcPts val="0"/>
              </a:spcBef>
              <a:spcAft>
                <a:spcPts val="0"/>
              </a:spcAft>
              <a:buNone/>
            </a:pPr>
            <a:r>
              <a:rPr lang="en" i="1">
                <a:solidFill>
                  <a:srgbClr val="FFFFFF"/>
                </a:solidFill>
                <a:latin typeface="Inter"/>
                <a:ea typeface="Inter"/>
                <a:cs typeface="Inter"/>
                <a:sym typeface="Inter"/>
              </a:rPr>
              <a:t>DO NOT CONTACT</a:t>
            </a:r>
            <a:endParaRPr i="1">
              <a:solidFill>
                <a:srgbClr val="FFFFFF"/>
              </a:solidFill>
              <a:latin typeface="Inter"/>
              <a:ea typeface="Inter"/>
              <a:cs typeface="Inter"/>
              <a:sym typeface="Inter"/>
            </a:endParaRPr>
          </a:p>
        </p:txBody>
      </p:sp>
      <p:sp>
        <p:nvSpPr>
          <p:cNvPr id="1026" name="Google Shape;1026;p118"/>
          <p:cNvSpPr txBox="1"/>
          <p:nvPr/>
        </p:nvSpPr>
        <p:spPr>
          <a:xfrm>
            <a:off x="3745275" y="666100"/>
            <a:ext cx="2442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FFFF"/>
                </a:solidFill>
                <a:latin typeface="Inter"/>
                <a:ea typeface="Inter"/>
                <a:cs typeface="Inter"/>
                <a:sym typeface="Inter"/>
              </a:rPr>
              <a:t>GOT(E)V UNIVERSE</a:t>
            </a:r>
            <a:endParaRPr sz="1600" b="1">
              <a:solidFill>
                <a:srgbClr val="FFFFFF"/>
              </a:solidFill>
              <a:latin typeface="Inter"/>
              <a:ea typeface="Inter"/>
              <a:cs typeface="Inter"/>
              <a:sym typeface="Inter"/>
            </a:endParaRPr>
          </a:p>
          <a:p>
            <a:pPr marL="0" lvl="0" indent="0" algn="ctr" rtl="0">
              <a:spcBef>
                <a:spcPts val="0"/>
              </a:spcBef>
              <a:spcAft>
                <a:spcPts val="0"/>
              </a:spcAft>
              <a:buNone/>
            </a:pPr>
            <a:r>
              <a:rPr lang="en" sz="1600" b="1">
                <a:solidFill>
                  <a:srgbClr val="FFFFFF"/>
                </a:solidFill>
                <a:latin typeface="Inter"/>
                <a:ea typeface="Inter"/>
                <a:cs typeface="Inter"/>
                <a:sym typeface="Inter"/>
              </a:rPr>
              <a:t>(PERSUASION)</a:t>
            </a:r>
            <a:endParaRPr sz="1600" b="1">
              <a:solidFill>
                <a:srgbClr val="FFFFFF"/>
              </a:solidFill>
              <a:latin typeface="Inter"/>
              <a:ea typeface="Inter"/>
              <a:cs typeface="Inter"/>
              <a:sym typeface="Inter"/>
            </a:endParaRPr>
          </a:p>
        </p:txBody>
      </p:sp>
      <p:sp>
        <p:nvSpPr>
          <p:cNvPr id="1027" name="Google Shape;1027;p118"/>
          <p:cNvSpPr txBox="1"/>
          <p:nvPr/>
        </p:nvSpPr>
        <p:spPr>
          <a:xfrm>
            <a:off x="6256750" y="564249"/>
            <a:ext cx="1541400" cy="111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Inter"/>
                <a:ea typeface="Inter"/>
                <a:cs typeface="Inter"/>
                <a:sym typeface="Inter"/>
              </a:rPr>
              <a:t>OUR BASE VOTERS</a:t>
            </a:r>
            <a:endParaRPr b="1">
              <a:solidFill>
                <a:srgbClr val="FFFFFF"/>
              </a:solidFill>
              <a:latin typeface="Inter"/>
              <a:ea typeface="Inter"/>
              <a:cs typeface="Inter"/>
              <a:sym typeface="Inter"/>
            </a:endParaRPr>
          </a:p>
          <a:p>
            <a:pPr marL="0" lvl="0" indent="0" algn="ctr" rtl="0">
              <a:spcBef>
                <a:spcPts val="500"/>
              </a:spcBef>
              <a:spcAft>
                <a:spcPts val="0"/>
              </a:spcAft>
              <a:buNone/>
            </a:pPr>
            <a:r>
              <a:rPr lang="en" i="1">
                <a:solidFill>
                  <a:srgbClr val="FFFFFF"/>
                </a:solidFill>
                <a:latin typeface="Inter"/>
                <a:ea typeface="Inter"/>
                <a:cs typeface="Inter"/>
                <a:sym typeface="Inter"/>
              </a:rPr>
              <a:t>VOLUNTEER RECRUITMENT</a:t>
            </a:r>
            <a:endParaRPr i="1">
              <a:solidFill>
                <a:srgbClr val="FFFFFF"/>
              </a:solidFill>
              <a:latin typeface="Inter"/>
              <a:ea typeface="Inter"/>
              <a:cs typeface="Inter"/>
              <a:sym typeface="Inter"/>
            </a:endParaRPr>
          </a:p>
        </p:txBody>
      </p:sp>
      <p:sp>
        <p:nvSpPr>
          <p:cNvPr id="1028" name="Google Shape;1028;p118"/>
          <p:cNvSpPr/>
          <p:nvPr/>
        </p:nvSpPr>
        <p:spPr>
          <a:xfrm>
            <a:off x="3535825" y="1386125"/>
            <a:ext cx="2651400" cy="1805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9" name="Google Shape;1029;p118"/>
          <p:cNvSpPr txBox="1"/>
          <p:nvPr/>
        </p:nvSpPr>
        <p:spPr>
          <a:xfrm>
            <a:off x="6187350" y="2048075"/>
            <a:ext cx="16803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Inter"/>
                <a:ea typeface="Inter"/>
                <a:cs typeface="Inter"/>
                <a:sym typeface="Inter"/>
              </a:rPr>
              <a:t>GOT(E)V UNIVERSE</a:t>
            </a:r>
            <a:endParaRPr b="1">
              <a:solidFill>
                <a:schemeClr val="lt1"/>
              </a:solidFill>
              <a:latin typeface="Inter"/>
              <a:ea typeface="Inter"/>
              <a:cs typeface="Inter"/>
              <a:sym typeface="Inter"/>
            </a:endParaRPr>
          </a:p>
          <a:p>
            <a:pPr marL="0" lvl="0" indent="0" algn="ctr" rtl="0">
              <a:spcBef>
                <a:spcPts val="0"/>
              </a:spcBef>
              <a:spcAft>
                <a:spcPts val="0"/>
              </a:spcAft>
              <a:buClr>
                <a:schemeClr val="dk1"/>
              </a:buClr>
              <a:buSzPts val="1100"/>
              <a:buFont typeface="Arial"/>
              <a:buNone/>
            </a:pPr>
            <a:r>
              <a:rPr lang="en" b="1">
                <a:solidFill>
                  <a:schemeClr val="lt1"/>
                </a:solidFill>
                <a:latin typeface="Inter"/>
                <a:ea typeface="Inter"/>
                <a:cs typeface="Inter"/>
                <a:sym typeface="Inter"/>
              </a:rPr>
              <a:t>(MOBILIZATION)</a:t>
            </a:r>
            <a:endParaRPr b="1">
              <a:solidFill>
                <a:schemeClr val="lt1"/>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19"/>
          <p:cNvSpPr/>
          <p:nvPr/>
        </p:nvSpPr>
        <p:spPr>
          <a:xfrm>
            <a:off x="476250" y="299350"/>
            <a:ext cx="8286900" cy="43407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35" name="Google Shape;1035;p119"/>
          <p:cNvSpPr/>
          <p:nvPr/>
        </p:nvSpPr>
        <p:spPr>
          <a:xfrm>
            <a:off x="2162260" y="561625"/>
            <a:ext cx="1373700" cy="2644200"/>
          </a:xfrm>
          <a:prstGeom prst="rect">
            <a:avLst/>
          </a:prstGeom>
          <a:solidFill>
            <a:srgbClr val="E238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6" name="Google Shape;1036;p119"/>
          <p:cNvSpPr/>
          <p:nvPr/>
        </p:nvSpPr>
        <p:spPr>
          <a:xfrm>
            <a:off x="3535958" y="561625"/>
            <a:ext cx="2651400" cy="2644200"/>
          </a:xfrm>
          <a:prstGeom prst="rect">
            <a:avLst/>
          </a:prstGeom>
          <a:solidFill>
            <a:srgbClr val="A3528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7" name="Google Shape;1037;p119"/>
          <p:cNvSpPr/>
          <p:nvPr/>
        </p:nvSpPr>
        <p:spPr>
          <a:xfrm>
            <a:off x="6118678" y="1696099"/>
            <a:ext cx="1749000" cy="1509600"/>
          </a:xfrm>
          <a:prstGeom prst="rect">
            <a:avLst/>
          </a:prstGeom>
          <a:solidFill>
            <a:srgbClr val="00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8" name="Google Shape;1038;p119"/>
          <p:cNvSpPr/>
          <p:nvPr/>
        </p:nvSpPr>
        <p:spPr>
          <a:xfrm>
            <a:off x="6187303" y="561625"/>
            <a:ext cx="1680300" cy="1134600"/>
          </a:xfrm>
          <a:prstGeom prst="rect">
            <a:avLst/>
          </a:prstGeom>
          <a:solidFill>
            <a:srgbClr val="2C51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9" name="Google Shape;1039;p119"/>
          <p:cNvSpPr txBox="1"/>
          <p:nvPr/>
        </p:nvSpPr>
        <p:spPr>
          <a:xfrm>
            <a:off x="2100452" y="3586926"/>
            <a:ext cx="1264500" cy="338700"/>
          </a:xfrm>
          <a:prstGeom prst="rect">
            <a:avLst/>
          </a:prstGeom>
          <a:solidFill>
            <a:srgbClr val="E23836"/>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a:ea typeface="Inter"/>
                <a:cs typeface="Inter"/>
                <a:sym typeface="Inter"/>
              </a:rPr>
              <a:t>Strong Trump</a:t>
            </a:r>
            <a:endParaRPr sz="1000">
              <a:solidFill>
                <a:schemeClr val="lt1"/>
              </a:solidFill>
              <a:latin typeface="Inter"/>
              <a:ea typeface="Inter"/>
              <a:cs typeface="Inter"/>
              <a:sym typeface="Inter"/>
            </a:endParaRPr>
          </a:p>
        </p:txBody>
      </p:sp>
      <p:sp>
        <p:nvSpPr>
          <p:cNvPr id="1040" name="Google Shape;1040;p119"/>
          <p:cNvSpPr txBox="1"/>
          <p:nvPr/>
        </p:nvSpPr>
        <p:spPr>
          <a:xfrm>
            <a:off x="4413438" y="3586926"/>
            <a:ext cx="1140900" cy="338700"/>
          </a:xfrm>
          <a:prstGeom prst="rect">
            <a:avLst/>
          </a:prstGeom>
          <a:solidFill>
            <a:srgbClr val="F0F757"/>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Inter"/>
                <a:ea typeface="Inter"/>
                <a:cs typeface="Inter"/>
                <a:sym typeface="Inter"/>
              </a:rPr>
              <a:t>Undecided</a:t>
            </a:r>
            <a:endParaRPr sz="1000">
              <a:latin typeface="Inter"/>
              <a:ea typeface="Inter"/>
              <a:cs typeface="Inter"/>
              <a:sym typeface="Inter"/>
            </a:endParaRPr>
          </a:p>
        </p:txBody>
      </p:sp>
      <p:sp>
        <p:nvSpPr>
          <p:cNvPr id="1041" name="Google Shape;1041;p119"/>
          <p:cNvSpPr txBox="1"/>
          <p:nvPr/>
        </p:nvSpPr>
        <p:spPr>
          <a:xfrm>
            <a:off x="6664599" y="3586926"/>
            <a:ext cx="1264500" cy="338700"/>
          </a:xfrm>
          <a:prstGeom prst="rect">
            <a:avLst/>
          </a:prstGeom>
          <a:solidFill>
            <a:srgbClr val="2C51A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a:ea typeface="Inter"/>
                <a:cs typeface="Inter"/>
                <a:sym typeface="Inter"/>
              </a:rPr>
              <a:t>Strong Harris</a:t>
            </a:r>
            <a:endParaRPr sz="1000">
              <a:solidFill>
                <a:schemeClr val="lt1"/>
              </a:solidFill>
              <a:latin typeface="Inter"/>
              <a:ea typeface="Inter"/>
              <a:cs typeface="Inter"/>
              <a:sym typeface="Inter"/>
            </a:endParaRPr>
          </a:p>
        </p:txBody>
      </p:sp>
      <p:cxnSp>
        <p:nvCxnSpPr>
          <p:cNvPr id="1042" name="Google Shape;1042;p119"/>
          <p:cNvCxnSpPr/>
          <p:nvPr/>
        </p:nvCxnSpPr>
        <p:spPr>
          <a:xfrm>
            <a:off x="4983893" y="576435"/>
            <a:ext cx="0" cy="2625000"/>
          </a:xfrm>
          <a:prstGeom prst="straightConnector1">
            <a:avLst/>
          </a:prstGeom>
          <a:noFill/>
          <a:ln w="19050" cap="flat" cmpd="sng">
            <a:solidFill>
              <a:srgbClr val="000000"/>
            </a:solidFill>
            <a:prstDash val="dash"/>
            <a:round/>
            <a:headEnd type="none" w="med" len="med"/>
            <a:tailEnd type="none" w="med" len="med"/>
          </a:ln>
        </p:spPr>
      </p:cxnSp>
      <p:cxnSp>
        <p:nvCxnSpPr>
          <p:cNvPr id="1043" name="Google Shape;1043;p119"/>
          <p:cNvCxnSpPr/>
          <p:nvPr/>
        </p:nvCxnSpPr>
        <p:spPr>
          <a:xfrm rot="10800000">
            <a:off x="2162275" y="1879276"/>
            <a:ext cx="5705100" cy="0"/>
          </a:xfrm>
          <a:prstGeom prst="straightConnector1">
            <a:avLst/>
          </a:prstGeom>
          <a:noFill/>
          <a:ln w="19050" cap="flat" cmpd="sng">
            <a:solidFill>
              <a:srgbClr val="000000"/>
            </a:solidFill>
            <a:prstDash val="dash"/>
            <a:round/>
            <a:headEnd type="none" w="med" len="med"/>
            <a:tailEnd type="none" w="med" len="med"/>
          </a:ln>
        </p:spPr>
      </p:cxnSp>
      <p:sp>
        <p:nvSpPr>
          <p:cNvPr id="1044" name="Google Shape;1044;p119"/>
          <p:cNvSpPr txBox="1"/>
          <p:nvPr/>
        </p:nvSpPr>
        <p:spPr>
          <a:xfrm rot="-5400000">
            <a:off x="-49351" y="1615000"/>
            <a:ext cx="2117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Inter"/>
                <a:ea typeface="Inter"/>
                <a:cs typeface="Inter"/>
                <a:sym typeface="Inter"/>
              </a:rPr>
              <a:t>LIKELIHOOD </a:t>
            </a:r>
            <a:br>
              <a:rPr lang="en" sz="1600" b="1">
                <a:latin typeface="Inter"/>
                <a:ea typeface="Inter"/>
                <a:cs typeface="Inter"/>
                <a:sym typeface="Inter"/>
              </a:rPr>
            </a:br>
            <a:r>
              <a:rPr lang="en" sz="1600" b="1">
                <a:latin typeface="Inter"/>
                <a:ea typeface="Inter"/>
                <a:cs typeface="Inter"/>
                <a:sym typeface="Inter"/>
              </a:rPr>
              <a:t>TO VOTE</a:t>
            </a:r>
            <a:endParaRPr sz="1600" b="1">
              <a:latin typeface="Inter"/>
              <a:ea typeface="Inter"/>
              <a:cs typeface="Inter"/>
              <a:sym typeface="Inter"/>
            </a:endParaRPr>
          </a:p>
        </p:txBody>
      </p:sp>
      <p:sp>
        <p:nvSpPr>
          <p:cNvPr id="1045" name="Google Shape;1045;p119"/>
          <p:cNvSpPr txBox="1"/>
          <p:nvPr/>
        </p:nvSpPr>
        <p:spPr>
          <a:xfrm>
            <a:off x="4351652" y="4074600"/>
            <a:ext cx="1264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Inter"/>
                <a:ea typeface="Inter"/>
                <a:cs typeface="Inter"/>
                <a:sym typeface="Inter"/>
              </a:rPr>
              <a:t>SUPPORT</a:t>
            </a:r>
            <a:endParaRPr sz="1600" b="1">
              <a:latin typeface="Inter"/>
              <a:ea typeface="Inter"/>
              <a:cs typeface="Inter"/>
              <a:sym typeface="Inter"/>
            </a:endParaRPr>
          </a:p>
        </p:txBody>
      </p:sp>
      <p:sp>
        <p:nvSpPr>
          <p:cNvPr id="1046" name="Google Shape;1046;p119"/>
          <p:cNvSpPr txBox="1"/>
          <p:nvPr/>
        </p:nvSpPr>
        <p:spPr>
          <a:xfrm>
            <a:off x="1333500" y="561600"/>
            <a:ext cx="767100" cy="492600"/>
          </a:xfrm>
          <a:prstGeom prst="rect">
            <a:avLst/>
          </a:prstGeom>
          <a:solidFill>
            <a:srgbClr val="EFEFEF"/>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latin typeface="Inter"/>
                <a:ea typeface="Inter"/>
                <a:cs typeface="Inter"/>
                <a:sym typeface="Inter"/>
              </a:rPr>
              <a:t>Likely to Vote</a:t>
            </a:r>
            <a:endParaRPr sz="1000">
              <a:latin typeface="Inter"/>
              <a:ea typeface="Inter"/>
              <a:cs typeface="Inter"/>
              <a:sym typeface="Inter"/>
            </a:endParaRPr>
          </a:p>
        </p:txBody>
      </p:sp>
      <p:sp>
        <p:nvSpPr>
          <p:cNvPr id="1047" name="Google Shape;1047;p119"/>
          <p:cNvSpPr txBox="1"/>
          <p:nvPr/>
        </p:nvSpPr>
        <p:spPr>
          <a:xfrm>
            <a:off x="1271850" y="2740275"/>
            <a:ext cx="828600" cy="492600"/>
          </a:xfrm>
          <a:prstGeom prst="rect">
            <a:avLst/>
          </a:prstGeom>
          <a:solidFill>
            <a:srgbClr val="EFEFEF"/>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latin typeface="Inter"/>
                <a:ea typeface="Inter"/>
                <a:cs typeface="Inter"/>
                <a:sym typeface="Inter"/>
              </a:rPr>
              <a:t>Not Likely to Vote</a:t>
            </a:r>
            <a:endParaRPr sz="1000">
              <a:latin typeface="Inter"/>
              <a:ea typeface="Inter"/>
              <a:cs typeface="Inter"/>
              <a:sym typeface="Inter"/>
            </a:endParaRPr>
          </a:p>
        </p:txBody>
      </p:sp>
      <p:cxnSp>
        <p:nvCxnSpPr>
          <p:cNvPr id="1048" name="Google Shape;1048;p119"/>
          <p:cNvCxnSpPr/>
          <p:nvPr/>
        </p:nvCxnSpPr>
        <p:spPr>
          <a:xfrm>
            <a:off x="2162278" y="566714"/>
            <a:ext cx="0" cy="2625000"/>
          </a:xfrm>
          <a:prstGeom prst="straightConnector1">
            <a:avLst/>
          </a:prstGeom>
          <a:noFill/>
          <a:ln w="28575" cap="flat" cmpd="sng">
            <a:solidFill>
              <a:srgbClr val="000000"/>
            </a:solidFill>
            <a:prstDash val="solid"/>
            <a:round/>
            <a:headEnd type="none" w="med" len="med"/>
            <a:tailEnd type="none" w="med" len="med"/>
          </a:ln>
        </p:spPr>
      </p:cxnSp>
      <p:cxnSp>
        <p:nvCxnSpPr>
          <p:cNvPr id="1049" name="Google Shape;1049;p119"/>
          <p:cNvCxnSpPr/>
          <p:nvPr/>
        </p:nvCxnSpPr>
        <p:spPr>
          <a:xfrm>
            <a:off x="2032150" y="1879102"/>
            <a:ext cx="243900" cy="0"/>
          </a:xfrm>
          <a:prstGeom prst="straightConnector1">
            <a:avLst/>
          </a:prstGeom>
          <a:noFill/>
          <a:ln w="28575" cap="flat" cmpd="sng">
            <a:solidFill>
              <a:srgbClr val="000000"/>
            </a:solidFill>
            <a:prstDash val="solid"/>
            <a:round/>
            <a:headEnd type="none" w="med" len="med"/>
            <a:tailEnd type="none" w="med" len="med"/>
          </a:ln>
        </p:spPr>
      </p:cxnSp>
      <p:cxnSp>
        <p:nvCxnSpPr>
          <p:cNvPr id="1050" name="Google Shape;1050;p119"/>
          <p:cNvCxnSpPr/>
          <p:nvPr/>
        </p:nvCxnSpPr>
        <p:spPr>
          <a:xfrm flipH="1">
            <a:off x="2173378" y="3198178"/>
            <a:ext cx="5694000" cy="600"/>
          </a:xfrm>
          <a:prstGeom prst="straightConnector1">
            <a:avLst/>
          </a:prstGeom>
          <a:noFill/>
          <a:ln w="28575" cap="flat" cmpd="sng">
            <a:solidFill>
              <a:srgbClr val="000000"/>
            </a:solidFill>
            <a:prstDash val="solid"/>
            <a:round/>
            <a:headEnd type="none" w="med" len="med"/>
            <a:tailEnd type="none" w="med" len="med"/>
          </a:ln>
        </p:spPr>
      </p:cxnSp>
      <p:sp>
        <p:nvSpPr>
          <p:cNvPr id="1051" name="Google Shape;1051;p119"/>
          <p:cNvSpPr/>
          <p:nvPr/>
        </p:nvSpPr>
        <p:spPr>
          <a:xfrm>
            <a:off x="2112778" y="3147928"/>
            <a:ext cx="99000" cy="1005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2" name="Google Shape;1052;p119"/>
          <p:cNvSpPr txBox="1"/>
          <p:nvPr/>
        </p:nvSpPr>
        <p:spPr>
          <a:xfrm>
            <a:off x="2278685" y="1036257"/>
            <a:ext cx="11409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Inter"/>
                <a:ea typeface="Inter"/>
                <a:cs typeface="Inter"/>
                <a:sym typeface="Inter"/>
              </a:rPr>
              <a:t>STRONG GOP VOTERS</a:t>
            </a:r>
            <a:endParaRPr b="1">
              <a:solidFill>
                <a:srgbClr val="FFFFFF"/>
              </a:solidFill>
              <a:latin typeface="Inter"/>
              <a:ea typeface="Inter"/>
              <a:cs typeface="Inter"/>
              <a:sym typeface="Inter"/>
            </a:endParaRPr>
          </a:p>
          <a:p>
            <a:pPr marL="0" lvl="0" indent="0" algn="ctr" rtl="0">
              <a:spcBef>
                <a:spcPts val="0"/>
              </a:spcBef>
              <a:spcAft>
                <a:spcPts val="0"/>
              </a:spcAft>
              <a:buNone/>
            </a:pPr>
            <a:endParaRPr>
              <a:solidFill>
                <a:srgbClr val="FFFFFF"/>
              </a:solidFill>
              <a:latin typeface="Inter"/>
              <a:ea typeface="Inter"/>
              <a:cs typeface="Inter"/>
              <a:sym typeface="Inter"/>
            </a:endParaRPr>
          </a:p>
          <a:p>
            <a:pPr marL="0" lvl="0" indent="0" algn="ctr" rtl="0">
              <a:spcBef>
                <a:spcPts val="0"/>
              </a:spcBef>
              <a:spcAft>
                <a:spcPts val="0"/>
              </a:spcAft>
              <a:buNone/>
            </a:pPr>
            <a:r>
              <a:rPr lang="en" i="1">
                <a:solidFill>
                  <a:srgbClr val="FFFFFF"/>
                </a:solidFill>
                <a:latin typeface="Inter"/>
                <a:ea typeface="Inter"/>
                <a:cs typeface="Inter"/>
                <a:sym typeface="Inter"/>
              </a:rPr>
              <a:t>DO NOT CONTACT</a:t>
            </a:r>
            <a:endParaRPr i="1">
              <a:solidFill>
                <a:srgbClr val="FFFFFF"/>
              </a:solidFill>
              <a:latin typeface="Inter"/>
              <a:ea typeface="Inter"/>
              <a:cs typeface="Inter"/>
              <a:sym typeface="Inter"/>
            </a:endParaRPr>
          </a:p>
        </p:txBody>
      </p:sp>
      <p:sp>
        <p:nvSpPr>
          <p:cNvPr id="1053" name="Google Shape;1053;p119"/>
          <p:cNvSpPr txBox="1"/>
          <p:nvPr/>
        </p:nvSpPr>
        <p:spPr>
          <a:xfrm>
            <a:off x="6256750" y="564249"/>
            <a:ext cx="1541400" cy="111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Inter"/>
                <a:ea typeface="Inter"/>
                <a:cs typeface="Inter"/>
                <a:sym typeface="Inter"/>
              </a:rPr>
              <a:t>OUR BASE VOTERS</a:t>
            </a:r>
            <a:endParaRPr b="1">
              <a:solidFill>
                <a:srgbClr val="FFFFFF"/>
              </a:solidFill>
              <a:latin typeface="Inter"/>
              <a:ea typeface="Inter"/>
              <a:cs typeface="Inter"/>
              <a:sym typeface="Inter"/>
            </a:endParaRPr>
          </a:p>
          <a:p>
            <a:pPr marL="0" lvl="0" indent="0" algn="ctr" rtl="0">
              <a:spcBef>
                <a:spcPts val="500"/>
              </a:spcBef>
              <a:spcAft>
                <a:spcPts val="0"/>
              </a:spcAft>
              <a:buNone/>
            </a:pPr>
            <a:r>
              <a:rPr lang="en" i="1">
                <a:solidFill>
                  <a:srgbClr val="FFFFFF"/>
                </a:solidFill>
                <a:latin typeface="Inter"/>
                <a:ea typeface="Inter"/>
                <a:cs typeface="Inter"/>
                <a:sym typeface="Inter"/>
              </a:rPr>
              <a:t>VOLUNTEER RECRUITMENT</a:t>
            </a:r>
            <a:endParaRPr i="1">
              <a:solidFill>
                <a:srgbClr val="FFFFFF"/>
              </a:solidFill>
              <a:latin typeface="Inter"/>
              <a:ea typeface="Inter"/>
              <a:cs typeface="Inter"/>
              <a:sym typeface="Inter"/>
            </a:endParaRPr>
          </a:p>
        </p:txBody>
      </p:sp>
      <p:sp>
        <p:nvSpPr>
          <p:cNvPr id="1054" name="Google Shape;1054;p119"/>
          <p:cNvSpPr/>
          <p:nvPr/>
        </p:nvSpPr>
        <p:spPr>
          <a:xfrm>
            <a:off x="3535825" y="566825"/>
            <a:ext cx="2651400" cy="2625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5" name="Google Shape;1055;p119"/>
          <p:cNvSpPr txBox="1"/>
          <p:nvPr/>
        </p:nvSpPr>
        <p:spPr>
          <a:xfrm>
            <a:off x="6187350" y="2048075"/>
            <a:ext cx="16803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Inter"/>
                <a:ea typeface="Inter"/>
                <a:cs typeface="Inter"/>
                <a:sym typeface="Inter"/>
              </a:rPr>
              <a:t>GOTV</a:t>
            </a:r>
            <a:br>
              <a:rPr lang="en" b="1">
                <a:solidFill>
                  <a:schemeClr val="lt1"/>
                </a:solidFill>
                <a:latin typeface="Inter"/>
                <a:ea typeface="Inter"/>
                <a:cs typeface="Inter"/>
                <a:sym typeface="Inter"/>
              </a:rPr>
            </a:br>
            <a:r>
              <a:rPr lang="en" b="1">
                <a:solidFill>
                  <a:schemeClr val="lt1"/>
                </a:solidFill>
                <a:latin typeface="Inter"/>
                <a:ea typeface="Inter"/>
                <a:cs typeface="Inter"/>
                <a:sym typeface="Inter"/>
              </a:rPr>
              <a:t> UNIVERSE</a:t>
            </a:r>
            <a:endParaRPr b="1">
              <a:solidFill>
                <a:schemeClr val="lt1"/>
              </a:solidFill>
              <a:latin typeface="Inter"/>
              <a:ea typeface="Inter"/>
              <a:cs typeface="Inter"/>
              <a:sym typeface="Inter"/>
            </a:endParaRPr>
          </a:p>
          <a:p>
            <a:pPr marL="0" lvl="0" indent="0" algn="ctr" rtl="0">
              <a:spcBef>
                <a:spcPts val="0"/>
              </a:spcBef>
              <a:spcAft>
                <a:spcPts val="0"/>
              </a:spcAft>
              <a:buClr>
                <a:schemeClr val="dk1"/>
              </a:buClr>
              <a:buSzPts val="1100"/>
              <a:buFont typeface="Arial"/>
              <a:buNone/>
            </a:pPr>
            <a:r>
              <a:rPr lang="en" b="1">
                <a:solidFill>
                  <a:schemeClr val="lt1"/>
                </a:solidFill>
                <a:latin typeface="Inter"/>
                <a:ea typeface="Inter"/>
                <a:cs typeface="Inter"/>
                <a:sym typeface="Inter"/>
              </a:rPr>
              <a:t>(MOBILIZATION)</a:t>
            </a:r>
            <a:endParaRPr b="1">
              <a:solidFill>
                <a:schemeClr val="lt1"/>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20"/>
          <p:cNvSpPr/>
          <p:nvPr/>
        </p:nvSpPr>
        <p:spPr>
          <a:xfrm>
            <a:off x="2149500" y="1791475"/>
            <a:ext cx="4845000" cy="1024500"/>
          </a:xfrm>
          <a:prstGeom prst="roundRect">
            <a:avLst>
              <a:gd name="adj" fmla="val 50000"/>
            </a:avLst>
          </a:prstGeom>
          <a:solidFill>
            <a:srgbClr val="FFFFFF">
              <a:alpha val="9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244351"/>
                </a:solidFill>
                <a:latin typeface="Poppins"/>
                <a:ea typeface="Poppins"/>
                <a:cs typeface="Poppins"/>
                <a:sym typeface="Poppins"/>
              </a:rPr>
              <a:t>GOTV Voter Contact</a:t>
            </a:r>
            <a:endParaRPr sz="2500" b="1">
              <a:solidFill>
                <a:srgbClr val="244351"/>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21"/>
          <p:cNvSpPr txBox="1"/>
          <p:nvPr/>
        </p:nvSpPr>
        <p:spPr>
          <a:xfrm>
            <a:off x="525750" y="1008450"/>
            <a:ext cx="3543600" cy="1416000"/>
          </a:xfrm>
          <a:prstGeom prst="rect">
            <a:avLst/>
          </a:prstGeom>
          <a:solidFill>
            <a:srgbClr val="F5FBFC"/>
          </a:solidFill>
          <a:ln>
            <a:noFill/>
          </a:ln>
        </p:spPr>
        <p:txBody>
          <a:bodyPr spcFirstLastPara="1" wrap="square" lIns="274300" tIns="91425" rIns="457200" bIns="91425" anchor="ctr" anchorCtr="0">
            <a:spAutoFit/>
          </a:bodyPr>
          <a:lstStyle/>
          <a:p>
            <a:pPr marL="0" lvl="0" indent="0" algn="l" rtl="0">
              <a:lnSpc>
                <a:spcPct val="100000"/>
              </a:lnSpc>
              <a:spcBef>
                <a:spcPts val="0"/>
              </a:spcBef>
              <a:spcAft>
                <a:spcPts val="1000"/>
              </a:spcAft>
              <a:buNone/>
            </a:pPr>
            <a:r>
              <a:rPr lang="en" sz="1600">
                <a:solidFill>
                  <a:srgbClr val="004C7D"/>
                </a:solidFill>
                <a:latin typeface="Nunito Sans"/>
                <a:ea typeface="Nunito Sans"/>
                <a:cs typeface="Nunito Sans"/>
                <a:sym typeface="Nunito Sans"/>
              </a:rPr>
              <a:t>Talking to a voter </a:t>
            </a:r>
            <a:r>
              <a:rPr lang="en" sz="1600">
                <a:solidFill>
                  <a:srgbClr val="004C7D"/>
                </a:solidFill>
                <a:latin typeface="Nunito Sans ExtraBold"/>
                <a:ea typeface="Nunito Sans ExtraBold"/>
                <a:cs typeface="Nunito Sans ExtraBold"/>
                <a:sym typeface="Nunito Sans ExtraBold"/>
              </a:rPr>
              <a:t>in the final four days</a:t>
            </a:r>
            <a:r>
              <a:rPr lang="en" sz="1600">
                <a:solidFill>
                  <a:srgbClr val="004C7D"/>
                </a:solidFill>
                <a:latin typeface="Nunito Sans"/>
                <a:ea typeface="Nunito Sans"/>
                <a:cs typeface="Nunito Sans"/>
                <a:sym typeface="Nunito Sans"/>
              </a:rPr>
              <a:t> of an election increases their likelihood to vote by </a:t>
            </a:r>
            <a:r>
              <a:rPr lang="en" sz="1600" b="1">
                <a:solidFill>
                  <a:srgbClr val="004C7D"/>
                </a:solidFill>
                <a:latin typeface="Nunito Sans"/>
                <a:ea typeface="Nunito Sans"/>
                <a:cs typeface="Nunito Sans"/>
                <a:sym typeface="Nunito Sans"/>
              </a:rPr>
              <a:t>10%</a:t>
            </a:r>
            <a:r>
              <a:rPr lang="en" sz="1600">
                <a:solidFill>
                  <a:srgbClr val="004C7D"/>
                </a:solidFill>
                <a:latin typeface="Nunito Sans"/>
                <a:ea typeface="Nunito Sans"/>
                <a:cs typeface="Nunito Sans"/>
                <a:sym typeface="Nunito Sans"/>
              </a:rPr>
              <a:t>,</a:t>
            </a:r>
            <a:r>
              <a:rPr lang="en" sz="1600">
                <a:solidFill>
                  <a:srgbClr val="004C7D"/>
                </a:solidFill>
                <a:latin typeface="Nunito Sans ExtraBold"/>
                <a:ea typeface="Nunito Sans ExtraBold"/>
                <a:cs typeface="Nunito Sans ExtraBold"/>
                <a:sym typeface="Nunito Sans ExtraBold"/>
              </a:rPr>
              <a:t> if we have the right kind of conversations.</a:t>
            </a:r>
            <a:endParaRPr sz="1600">
              <a:solidFill>
                <a:srgbClr val="004C7D"/>
              </a:solidFill>
              <a:latin typeface="Nunito Sans ExtraBold"/>
              <a:ea typeface="Nunito Sans ExtraBold"/>
              <a:cs typeface="Nunito Sans ExtraBold"/>
              <a:sym typeface="Nunito Sans ExtraBold"/>
            </a:endParaRPr>
          </a:p>
        </p:txBody>
      </p:sp>
      <p:sp>
        <p:nvSpPr>
          <p:cNvPr id="1066" name="Google Shape;1066;p121"/>
          <p:cNvSpPr txBox="1"/>
          <p:nvPr/>
        </p:nvSpPr>
        <p:spPr>
          <a:xfrm>
            <a:off x="525750" y="2690300"/>
            <a:ext cx="3543600" cy="1416000"/>
          </a:xfrm>
          <a:prstGeom prst="rect">
            <a:avLst/>
          </a:prstGeom>
          <a:solidFill>
            <a:srgbClr val="F5FBFC"/>
          </a:solidFill>
          <a:ln>
            <a:noFill/>
          </a:ln>
        </p:spPr>
        <p:txBody>
          <a:bodyPr spcFirstLastPara="1" wrap="square" lIns="274300" tIns="91425" rIns="457200" bIns="91425" anchor="ctr" anchorCtr="0">
            <a:spAutoFit/>
          </a:bodyPr>
          <a:lstStyle/>
          <a:p>
            <a:pPr marL="0" lvl="0" indent="0" algn="l" rtl="0">
              <a:lnSpc>
                <a:spcPct val="100000"/>
              </a:lnSpc>
              <a:spcBef>
                <a:spcPts val="0"/>
              </a:spcBef>
              <a:spcAft>
                <a:spcPts val="1000"/>
              </a:spcAft>
              <a:buNone/>
            </a:pPr>
            <a:r>
              <a:rPr lang="en" sz="1600">
                <a:solidFill>
                  <a:srgbClr val="004C7D"/>
                </a:solidFill>
                <a:latin typeface="Nunito Sans"/>
                <a:ea typeface="Nunito Sans"/>
                <a:cs typeface="Nunito Sans"/>
                <a:sym typeface="Nunito Sans"/>
              </a:rPr>
              <a:t>A GOTV conversation with a voter is effective for up to </a:t>
            </a:r>
            <a:r>
              <a:rPr lang="en" sz="1600">
                <a:solidFill>
                  <a:srgbClr val="004C7D"/>
                </a:solidFill>
                <a:latin typeface="Nunito Sans ExtraBold"/>
                <a:ea typeface="Nunito Sans ExtraBold"/>
                <a:cs typeface="Nunito Sans ExtraBold"/>
                <a:sym typeface="Nunito Sans ExtraBold"/>
              </a:rPr>
              <a:t>two weeks,</a:t>
            </a:r>
            <a:r>
              <a:rPr lang="en" sz="1600">
                <a:solidFill>
                  <a:srgbClr val="004C7D"/>
                </a:solidFill>
                <a:latin typeface="Nunito Sans"/>
                <a:ea typeface="Nunito Sans"/>
                <a:cs typeface="Nunito Sans"/>
                <a:sym typeface="Nunito Sans"/>
              </a:rPr>
              <a:t> so we need to do a lot of work in a short period of time.</a:t>
            </a:r>
            <a:endParaRPr sz="1600">
              <a:solidFill>
                <a:srgbClr val="004C7D"/>
              </a:solidFill>
              <a:latin typeface="Nunito Sans"/>
              <a:ea typeface="Nunito Sans"/>
              <a:cs typeface="Nunito Sans"/>
              <a:sym typeface="Nunito Sans"/>
            </a:endParaRPr>
          </a:p>
        </p:txBody>
      </p:sp>
      <p:sp>
        <p:nvSpPr>
          <p:cNvPr id="1067" name="Google Shape;1067;p121"/>
          <p:cNvSpPr txBox="1">
            <a:spLocks noGrp="1"/>
          </p:cNvSpPr>
          <p:nvPr>
            <p:ph type="title"/>
          </p:nvPr>
        </p:nvSpPr>
        <p:spPr>
          <a:xfrm>
            <a:off x="235500" y="292625"/>
            <a:ext cx="42153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400"/>
              <a:t>Voter contact works!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9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a:t>We are in the final stretch. What’s different?</a:t>
            </a:r>
            <a:endParaRPr sz="2400"/>
          </a:p>
        </p:txBody>
      </p:sp>
      <p:grpSp>
        <p:nvGrpSpPr>
          <p:cNvPr id="595" name="Google Shape;595;p95"/>
          <p:cNvGrpSpPr/>
          <p:nvPr/>
        </p:nvGrpSpPr>
        <p:grpSpPr>
          <a:xfrm>
            <a:off x="239776" y="1094457"/>
            <a:ext cx="2752200" cy="2832518"/>
            <a:chOff x="239776" y="1094457"/>
            <a:chExt cx="2752200" cy="2832518"/>
          </a:xfrm>
        </p:grpSpPr>
        <p:sp>
          <p:nvSpPr>
            <p:cNvPr id="596" name="Google Shape;596;p95"/>
            <p:cNvSpPr txBox="1"/>
            <p:nvPr/>
          </p:nvSpPr>
          <p:spPr>
            <a:xfrm>
              <a:off x="239776" y="2480075"/>
              <a:ext cx="2752200" cy="14469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800">
                  <a:solidFill>
                    <a:srgbClr val="E23836"/>
                  </a:solidFill>
                  <a:latin typeface="Nunito Sans ExtraBold"/>
                  <a:ea typeface="Nunito Sans ExtraBold"/>
                  <a:cs typeface="Nunito Sans ExtraBold"/>
                  <a:sym typeface="Nunito Sans ExtraBold"/>
                </a:rPr>
                <a:t>Scale:</a:t>
              </a:r>
              <a:br>
                <a:rPr lang="en" sz="1600" b="1">
                  <a:solidFill>
                    <a:srgbClr val="E23836"/>
                  </a:solidFill>
                  <a:latin typeface="Nunito Sans"/>
                  <a:ea typeface="Nunito Sans"/>
                  <a:cs typeface="Nunito Sans"/>
                  <a:sym typeface="Nunito Sans"/>
                </a:rPr>
              </a:br>
              <a:r>
                <a:rPr lang="en" sz="1600">
                  <a:solidFill>
                    <a:srgbClr val="244351"/>
                  </a:solidFill>
                  <a:latin typeface="Nunito Sans Medium"/>
                  <a:ea typeface="Nunito Sans Medium"/>
                  <a:cs typeface="Nunito Sans Medium"/>
                  <a:sym typeface="Nunito Sans Medium"/>
                </a:rPr>
                <a:t>There will be more volunteers, having more conversations, in more places than ever before.</a:t>
              </a:r>
              <a:endParaRPr sz="1600">
                <a:solidFill>
                  <a:srgbClr val="244351"/>
                </a:solidFill>
                <a:latin typeface="Nunito Sans Medium"/>
                <a:ea typeface="Nunito Sans Medium"/>
                <a:cs typeface="Nunito Sans Medium"/>
                <a:sym typeface="Nunito Sans Medium"/>
              </a:endParaRPr>
            </a:p>
          </p:txBody>
        </p:sp>
        <p:grpSp>
          <p:nvGrpSpPr>
            <p:cNvPr id="597" name="Google Shape;597;p95"/>
            <p:cNvGrpSpPr/>
            <p:nvPr/>
          </p:nvGrpSpPr>
          <p:grpSpPr>
            <a:xfrm>
              <a:off x="1047442" y="1094457"/>
              <a:ext cx="1136868" cy="1136868"/>
              <a:chOff x="1463750" y="2187175"/>
              <a:chExt cx="1347000" cy="1347000"/>
            </a:xfrm>
          </p:grpSpPr>
          <p:sp>
            <p:nvSpPr>
              <p:cNvPr id="598" name="Google Shape;598;p95"/>
              <p:cNvSpPr/>
              <p:nvPr/>
            </p:nvSpPr>
            <p:spPr>
              <a:xfrm>
                <a:off x="1463750" y="2187175"/>
                <a:ext cx="1347000" cy="1347000"/>
              </a:xfrm>
              <a:prstGeom prst="ellipse">
                <a:avLst/>
              </a:prstGeom>
              <a:solidFill>
                <a:srgbClr val="24435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9" name="Google Shape;599;p95"/>
              <p:cNvSpPr/>
              <p:nvPr/>
            </p:nvSpPr>
            <p:spPr>
              <a:xfrm>
                <a:off x="2390650" y="2986425"/>
                <a:ext cx="211200" cy="228600"/>
              </a:xfrm>
              <a:custGeom>
                <a:avLst/>
                <a:gdLst/>
                <a:ahLst/>
                <a:cxnLst/>
                <a:rect l="l" t="t" r="r" b="b"/>
                <a:pathLst>
                  <a:path w="8448" h="9144" extrusionOk="0">
                    <a:moveTo>
                      <a:pt x="7185" y="0"/>
                    </a:moveTo>
                    <a:lnTo>
                      <a:pt x="4921" y="4223"/>
                    </a:lnTo>
                    <a:lnTo>
                      <a:pt x="2221" y="7228"/>
                    </a:lnTo>
                    <a:lnTo>
                      <a:pt x="566" y="8534"/>
                    </a:lnTo>
                    <a:lnTo>
                      <a:pt x="0" y="8795"/>
                    </a:lnTo>
                    <a:lnTo>
                      <a:pt x="1742" y="9144"/>
                    </a:lnTo>
                    <a:lnTo>
                      <a:pt x="4006" y="8708"/>
                    </a:lnTo>
                    <a:lnTo>
                      <a:pt x="5225" y="8752"/>
                    </a:lnTo>
                    <a:lnTo>
                      <a:pt x="6488" y="8534"/>
                    </a:lnTo>
                    <a:lnTo>
                      <a:pt x="7838" y="6270"/>
                    </a:lnTo>
                    <a:lnTo>
                      <a:pt x="8448" y="4136"/>
                    </a:lnTo>
                    <a:lnTo>
                      <a:pt x="7925" y="2830"/>
                    </a:lnTo>
                    <a:lnTo>
                      <a:pt x="6924" y="914"/>
                    </a:lnTo>
                    <a:lnTo>
                      <a:pt x="6793" y="392"/>
                    </a:lnTo>
                  </a:path>
                </a:pathLst>
              </a:custGeom>
              <a:solidFill>
                <a:srgbClr val="244351"/>
              </a:solidFill>
              <a:ln>
                <a:noFill/>
              </a:ln>
            </p:spPr>
            <p:txBody>
              <a:bodyPr/>
              <a:lstStyle/>
              <a:p>
                <a:endParaRPr lang="en-US"/>
              </a:p>
            </p:txBody>
          </p:sp>
        </p:grpSp>
        <p:pic>
          <p:nvPicPr>
            <p:cNvPr id="600" name="Google Shape;600;p95"/>
            <p:cNvPicPr preferRelativeResize="0"/>
            <p:nvPr/>
          </p:nvPicPr>
          <p:blipFill rotWithShape="1">
            <a:blip r:embed="rId3">
              <a:alphaModFix/>
            </a:blip>
            <a:srcRect l="17511" t="16206" r="17000" b="16125"/>
            <a:stretch/>
          </p:blipFill>
          <p:spPr>
            <a:xfrm>
              <a:off x="1260327" y="1295499"/>
              <a:ext cx="711099" cy="734799"/>
            </a:xfrm>
            <a:prstGeom prst="rect">
              <a:avLst/>
            </a:prstGeom>
            <a:noFill/>
            <a:ln>
              <a:noFill/>
            </a:ln>
          </p:spPr>
        </p:pic>
      </p:grpSp>
      <p:grpSp>
        <p:nvGrpSpPr>
          <p:cNvPr id="601" name="Google Shape;601;p95"/>
          <p:cNvGrpSpPr/>
          <p:nvPr/>
        </p:nvGrpSpPr>
        <p:grpSpPr>
          <a:xfrm>
            <a:off x="3160126" y="1094457"/>
            <a:ext cx="2751000" cy="3078818"/>
            <a:chOff x="2938075" y="1094457"/>
            <a:chExt cx="2751000" cy="3078818"/>
          </a:xfrm>
        </p:grpSpPr>
        <p:sp>
          <p:nvSpPr>
            <p:cNvPr id="602" name="Google Shape;602;p95"/>
            <p:cNvSpPr txBox="1"/>
            <p:nvPr/>
          </p:nvSpPr>
          <p:spPr>
            <a:xfrm>
              <a:off x="2938075" y="2480075"/>
              <a:ext cx="2751000" cy="1693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800">
                  <a:solidFill>
                    <a:srgbClr val="4590D0"/>
                  </a:solidFill>
                  <a:latin typeface="Nunito Sans ExtraBold"/>
                  <a:ea typeface="Nunito Sans ExtraBold"/>
                  <a:cs typeface="Nunito Sans ExtraBold"/>
                  <a:sym typeface="Nunito Sans ExtraBold"/>
                </a:rPr>
                <a:t>Speed:</a:t>
              </a:r>
              <a:r>
                <a:rPr lang="en" sz="1800" b="1">
                  <a:solidFill>
                    <a:srgbClr val="244351"/>
                  </a:solidFill>
                  <a:latin typeface="Nunito Sans"/>
                  <a:ea typeface="Nunito Sans"/>
                  <a:cs typeface="Nunito Sans"/>
                  <a:sym typeface="Nunito Sans"/>
                </a:rPr>
                <a:t> </a:t>
              </a:r>
              <a:endParaRPr sz="1800" b="1">
                <a:solidFill>
                  <a:srgbClr val="244351"/>
                </a:solidFill>
                <a:latin typeface="Nunito Sans"/>
                <a:ea typeface="Nunito Sans"/>
                <a:cs typeface="Nunito Sans"/>
                <a:sym typeface="Nunito Sans"/>
              </a:endParaRPr>
            </a:p>
            <a:p>
              <a:pPr marL="0" lvl="0" indent="0" algn="ctr" rtl="0">
                <a:lnSpc>
                  <a:spcPct val="100000"/>
                </a:lnSpc>
                <a:spcBef>
                  <a:spcPts val="0"/>
                </a:spcBef>
                <a:spcAft>
                  <a:spcPts val="0"/>
                </a:spcAft>
                <a:buNone/>
              </a:pPr>
              <a:r>
                <a:rPr lang="en" sz="1600">
                  <a:solidFill>
                    <a:srgbClr val="244351"/>
                  </a:solidFill>
                  <a:latin typeface="Nunito Sans Medium"/>
                  <a:ea typeface="Nunito Sans Medium"/>
                  <a:cs typeface="Nunito Sans Medium"/>
                  <a:sym typeface="Nunito Sans Medium"/>
                </a:rPr>
                <a:t>We need to be more efficient than ever before. We need to knock on more doors per packet and send high quality reports faster.</a:t>
              </a:r>
              <a:endParaRPr sz="1600">
                <a:solidFill>
                  <a:srgbClr val="244351"/>
                </a:solidFill>
                <a:latin typeface="Nunito Sans Medium"/>
                <a:ea typeface="Nunito Sans Medium"/>
                <a:cs typeface="Nunito Sans Medium"/>
                <a:sym typeface="Nunito Sans Medium"/>
              </a:endParaRPr>
            </a:p>
          </p:txBody>
        </p:sp>
        <p:sp>
          <p:nvSpPr>
            <p:cNvPr id="603" name="Google Shape;603;p95"/>
            <p:cNvSpPr/>
            <p:nvPr/>
          </p:nvSpPr>
          <p:spPr>
            <a:xfrm>
              <a:off x="3745075" y="1094457"/>
              <a:ext cx="1137000" cy="1137000"/>
            </a:xfrm>
            <a:prstGeom prst="ellipse">
              <a:avLst/>
            </a:prstGeom>
            <a:solidFill>
              <a:srgbClr val="24435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604" name="Google Shape;604;p95"/>
            <p:cNvPicPr preferRelativeResize="0"/>
            <p:nvPr/>
          </p:nvPicPr>
          <p:blipFill>
            <a:blip r:embed="rId4">
              <a:alphaModFix/>
            </a:blip>
            <a:stretch>
              <a:fillRect/>
            </a:stretch>
          </p:blipFill>
          <p:spPr>
            <a:xfrm>
              <a:off x="3810238" y="1159600"/>
              <a:ext cx="1006674" cy="1006710"/>
            </a:xfrm>
            <a:prstGeom prst="rect">
              <a:avLst/>
            </a:prstGeom>
            <a:noFill/>
            <a:ln>
              <a:noFill/>
            </a:ln>
          </p:spPr>
        </p:pic>
      </p:grpSp>
      <p:grpSp>
        <p:nvGrpSpPr>
          <p:cNvPr id="605" name="Google Shape;605;p95"/>
          <p:cNvGrpSpPr/>
          <p:nvPr/>
        </p:nvGrpSpPr>
        <p:grpSpPr>
          <a:xfrm>
            <a:off x="6079276" y="1094457"/>
            <a:ext cx="2751000" cy="3078818"/>
            <a:chOff x="6079276" y="1094457"/>
            <a:chExt cx="2751000" cy="3078818"/>
          </a:xfrm>
        </p:grpSpPr>
        <p:sp>
          <p:nvSpPr>
            <p:cNvPr id="606" name="Google Shape;606;p95"/>
            <p:cNvSpPr/>
            <p:nvPr/>
          </p:nvSpPr>
          <p:spPr>
            <a:xfrm>
              <a:off x="6886276" y="1094457"/>
              <a:ext cx="1137000" cy="1137000"/>
            </a:xfrm>
            <a:prstGeom prst="ellipse">
              <a:avLst/>
            </a:prstGeom>
            <a:solidFill>
              <a:srgbClr val="24435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7" name="Google Shape;607;p95"/>
            <p:cNvSpPr txBox="1"/>
            <p:nvPr/>
          </p:nvSpPr>
          <p:spPr>
            <a:xfrm>
              <a:off x="6079276" y="2480075"/>
              <a:ext cx="2751000" cy="1693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800">
                  <a:solidFill>
                    <a:srgbClr val="1750D7"/>
                  </a:solidFill>
                  <a:latin typeface="Nunito Sans ExtraBold"/>
                  <a:ea typeface="Nunito Sans ExtraBold"/>
                  <a:cs typeface="Nunito Sans ExtraBold"/>
                  <a:sym typeface="Nunito Sans ExtraBold"/>
                </a:rPr>
                <a:t>Structure: </a:t>
              </a:r>
              <a:endParaRPr sz="1800">
                <a:solidFill>
                  <a:srgbClr val="1750D7"/>
                </a:solidFill>
                <a:latin typeface="Nunito Sans ExtraBold"/>
                <a:ea typeface="Nunito Sans ExtraBold"/>
                <a:cs typeface="Nunito Sans ExtraBold"/>
                <a:sym typeface="Nunito Sans ExtraBold"/>
              </a:endParaRPr>
            </a:p>
            <a:p>
              <a:pPr marL="0" lvl="0" indent="0" algn="ctr" rtl="0">
                <a:lnSpc>
                  <a:spcPct val="100000"/>
                </a:lnSpc>
                <a:spcBef>
                  <a:spcPts val="0"/>
                </a:spcBef>
                <a:spcAft>
                  <a:spcPts val="0"/>
                </a:spcAft>
                <a:buNone/>
              </a:pPr>
              <a:r>
                <a:rPr lang="en" sz="1600">
                  <a:solidFill>
                    <a:srgbClr val="244351"/>
                  </a:solidFill>
                  <a:latin typeface="Nunito Sans Medium"/>
                  <a:ea typeface="Nunito Sans Medium"/>
                  <a:cs typeface="Nunito Sans Medium"/>
                  <a:sym typeface="Nunito Sans Medium"/>
                </a:rPr>
                <a:t>We need to have clear lanes, tight schedules, good communication, and detailed reports to stay on track and hit big goals.</a:t>
              </a:r>
              <a:endParaRPr sz="1600">
                <a:solidFill>
                  <a:srgbClr val="244351"/>
                </a:solidFill>
                <a:latin typeface="Nunito Sans Medium"/>
                <a:ea typeface="Nunito Sans Medium"/>
                <a:cs typeface="Nunito Sans Medium"/>
                <a:sym typeface="Nunito Sans Medium"/>
              </a:endParaRPr>
            </a:p>
          </p:txBody>
        </p:sp>
        <p:pic>
          <p:nvPicPr>
            <p:cNvPr id="608" name="Google Shape;608;p95"/>
            <p:cNvPicPr preferRelativeResize="0"/>
            <p:nvPr/>
          </p:nvPicPr>
          <p:blipFill rotWithShape="1">
            <a:blip r:embed="rId5">
              <a:alphaModFix/>
            </a:blip>
            <a:srcRect l="7375" t="25102" r="28373" b="6833"/>
            <a:stretch/>
          </p:blipFill>
          <p:spPr>
            <a:xfrm rot="10800000">
              <a:off x="7050414" y="1234525"/>
              <a:ext cx="808725" cy="856725"/>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22"/>
          <p:cNvSpPr txBox="1">
            <a:spLocks noGrp="1"/>
          </p:cNvSpPr>
          <p:nvPr>
            <p:ph type="body" idx="1"/>
          </p:nvPr>
        </p:nvSpPr>
        <p:spPr>
          <a:xfrm>
            <a:off x="311700" y="1318925"/>
            <a:ext cx="5558100" cy="3249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800">
                <a:latin typeface="Nunito Sans ExtraBold"/>
                <a:ea typeface="Nunito Sans ExtraBold"/>
                <a:cs typeface="Nunito Sans ExtraBold"/>
                <a:sym typeface="Nunito Sans ExtraBold"/>
              </a:rPr>
              <a:t>Ask who they’re supporting.</a:t>
            </a:r>
            <a:br>
              <a:rPr lang="en" sz="1800">
                <a:latin typeface="Nunito Sans ExtraBold"/>
                <a:ea typeface="Nunito Sans ExtraBold"/>
                <a:cs typeface="Nunito Sans ExtraBold"/>
                <a:sym typeface="Nunito Sans ExtraBold"/>
              </a:rPr>
            </a:br>
            <a:r>
              <a:rPr lang="en" sz="1800"/>
              <a:t>Confirm support for Dems up &amp; down the ticket.</a:t>
            </a:r>
            <a:endParaRPr sz="1800"/>
          </a:p>
          <a:p>
            <a:pPr marL="0" lvl="0" indent="0" algn="l" rtl="0">
              <a:spcBef>
                <a:spcPts val="1000"/>
              </a:spcBef>
              <a:spcAft>
                <a:spcPts val="0"/>
              </a:spcAft>
              <a:buNone/>
            </a:pPr>
            <a:r>
              <a:rPr lang="en" sz="1800">
                <a:latin typeface="Nunito Sans ExtraBold"/>
                <a:ea typeface="Nunito Sans ExtraBold"/>
                <a:cs typeface="Nunito Sans ExtraBold"/>
                <a:sym typeface="Nunito Sans ExtraBold"/>
              </a:rPr>
              <a:t>Persuade as necessary.</a:t>
            </a:r>
            <a:br>
              <a:rPr lang="en" sz="1800">
                <a:latin typeface="Nunito Sans ExtraBold"/>
                <a:ea typeface="Nunito Sans ExtraBold"/>
                <a:cs typeface="Nunito Sans ExtraBold"/>
                <a:sym typeface="Nunito Sans ExtraBold"/>
              </a:rPr>
            </a:br>
            <a:r>
              <a:rPr lang="en" sz="1800"/>
              <a:t>Conventional persuasion &amp; persuade to participate.</a:t>
            </a:r>
            <a:endParaRPr sz="1800"/>
          </a:p>
          <a:p>
            <a:pPr marL="0" lvl="0" indent="0" algn="l" rtl="0">
              <a:spcBef>
                <a:spcPts val="1000"/>
              </a:spcBef>
              <a:spcAft>
                <a:spcPts val="0"/>
              </a:spcAft>
              <a:buNone/>
            </a:pPr>
            <a:r>
              <a:rPr lang="en" sz="1800">
                <a:latin typeface="Nunito Sans ExtraBold"/>
                <a:ea typeface="Nunito Sans ExtraBold"/>
                <a:cs typeface="Nunito Sans ExtraBold"/>
                <a:sym typeface="Nunito Sans ExtraBold"/>
              </a:rPr>
              <a:t>Vote Planning Language</a:t>
            </a:r>
            <a:br>
              <a:rPr lang="en" sz="1800"/>
            </a:br>
            <a:r>
              <a:rPr lang="en" sz="1800"/>
              <a:t>Help voters make a plan to vote.</a:t>
            </a:r>
            <a:endParaRPr sz="1800"/>
          </a:p>
          <a:p>
            <a:pPr marL="0" lvl="0" indent="0" algn="l" rtl="0">
              <a:spcBef>
                <a:spcPts val="1000"/>
              </a:spcBef>
              <a:spcAft>
                <a:spcPts val="0"/>
              </a:spcAft>
              <a:buNone/>
            </a:pPr>
            <a:r>
              <a:rPr lang="en" sz="1800">
                <a:latin typeface="Nunito Sans ExtraBold"/>
                <a:ea typeface="Nunito Sans ExtraBold"/>
                <a:cs typeface="Nunito Sans ExtraBold"/>
                <a:sym typeface="Nunito Sans ExtraBold"/>
              </a:rPr>
              <a:t>Maximize each supporter’s impact.</a:t>
            </a:r>
            <a:endParaRPr sz="1800">
              <a:latin typeface="Nunito Sans ExtraBold"/>
              <a:ea typeface="Nunito Sans ExtraBold"/>
              <a:cs typeface="Nunito Sans ExtraBold"/>
              <a:sym typeface="Nunito Sans ExtraBold"/>
            </a:endParaRPr>
          </a:p>
          <a:p>
            <a:pPr marL="457200" lvl="0" indent="-342900" algn="l" rtl="0">
              <a:spcBef>
                <a:spcPts val="0"/>
              </a:spcBef>
              <a:spcAft>
                <a:spcPts val="0"/>
              </a:spcAft>
              <a:buSzPts val="1800"/>
              <a:buChar char="–"/>
            </a:pPr>
            <a:r>
              <a:rPr lang="en" sz="1800"/>
              <a:t>Vote Tripling</a:t>
            </a:r>
            <a:endParaRPr sz="1800"/>
          </a:p>
          <a:p>
            <a:pPr marL="457200" lvl="0" indent="-342900" algn="l" rtl="0">
              <a:spcBef>
                <a:spcPts val="0"/>
              </a:spcBef>
              <a:spcAft>
                <a:spcPts val="0"/>
              </a:spcAft>
              <a:buSzPts val="1800"/>
              <a:buChar char="–"/>
            </a:pPr>
            <a:r>
              <a:rPr lang="en" sz="1800"/>
              <a:t>Volunteer ask</a:t>
            </a:r>
            <a:endParaRPr sz="1800"/>
          </a:p>
        </p:txBody>
      </p:sp>
      <p:sp>
        <p:nvSpPr>
          <p:cNvPr id="1073" name="Google Shape;1073;p122"/>
          <p:cNvSpPr txBox="1">
            <a:spLocks noGrp="1"/>
          </p:cNvSpPr>
          <p:nvPr>
            <p:ph type="title"/>
          </p:nvPr>
        </p:nvSpPr>
        <p:spPr>
          <a:xfrm>
            <a:off x="311700" y="216425"/>
            <a:ext cx="4905600" cy="110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t>Scripts in the final stretch will have a few key elements:</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23"/>
          <p:cNvSpPr txBox="1">
            <a:spLocks noGrp="1"/>
          </p:cNvSpPr>
          <p:nvPr>
            <p:ph type="title"/>
          </p:nvPr>
        </p:nvSpPr>
        <p:spPr>
          <a:xfrm>
            <a:off x="311700" y="140225"/>
            <a:ext cx="85206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400"/>
              <a:t>Vote Planning Language Works</a:t>
            </a:r>
            <a:endParaRPr sz="2400" i="1">
              <a:solidFill>
                <a:srgbClr val="0C58D3"/>
              </a:solidFill>
              <a:latin typeface="Lora"/>
              <a:ea typeface="Lora"/>
              <a:cs typeface="Lora"/>
              <a:sym typeface="Lora"/>
            </a:endParaRPr>
          </a:p>
        </p:txBody>
      </p:sp>
      <p:pic>
        <p:nvPicPr>
          <p:cNvPr id="1079" name="Google Shape;1079;p123"/>
          <p:cNvPicPr preferRelativeResize="0"/>
          <p:nvPr/>
        </p:nvPicPr>
        <p:blipFill rotWithShape="1">
          <a:blip r:embed="rId3">
            <a:alphaModFix/>
          </a:blip>
          <a:srcRect l="17620"/>
          <a:stretch/>
        </p:blipFill>
        <p:spPr>
          <a:xfrm>
            <a:off x="1782575" y="845675"/>
            <a:ext cx="5084226" cy="2960763"/>
          </a:xfrm>
          <a:prstGeom prst="rect">
            <a:avLst/>
          </a:prstGeom>
          <a:noFill/>
          <a:ln>
            <a:noFill/>
          </a:ln>
        </p:spPr>
      </p:pic>
      <p:sp>
        <p:nvSpPr>
          <p:cNvPr id="1080" name="Google Shape;1080;p123"/>
          <p:cNvSpPr txBox="1"/>
          <p:nvPr/>
        </p:nvSpPr>
        <p:spPr>
          <a:xfrm>
            <a:off x="387900" y="1826150"/>
            <a:ext cx="1129200" cy="1046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400">
                <a:solidFill>
                  <a:schemeClr val="dk1"/>
                </a:solidFill>
                <a:latin typeface="Nunito Sans ExtraBold"/>
                <a:ea typeface="Nunito Sans ExtraBold"/>
                <a:cs typeface="Nunito Sans ExtraBold"/>
                <a:sym typeface="Nunito Sans ExtraBold"/>
              </a:rPr>
              <a:t>Increase in turnout </a:t>
            </a:r>
            <a:r>
              <a:rPr lang="en">
                <a:solidFill>
                  <a:schemeClr val="dk1"/>
                </a:solidFill>
                <a:latin typeface="Nunito Sans ExtraBold"/>
                <a:ea typeface="Nunito Sans ExtraBold"/>
                <a:cs typeface="Nunito Sans ExtraBold"/>
                <a:sym typeface="Nunito Sans ExtraBold"/>
              </a:rPr>
              <a:t>for</a:t>
            </a:r>
            <a:r>
              <a:rPr lang="en" sz="1400">
                <a:solidFill>
                  <a:schemeClr val="dk1"/>
                </a:solidFill>
                <a:latin typeface="Nunito Sans ExtraBold"/>
                <a:ea typeface="Nunito Sans ExtraBold"/>
                <a:cs typeface="Nunito Sans ExtraBold"/>
                <a:sym typeface="Nunito Sans ExtraBold"/>
              </a:rPr>
              <a:t> contacted voters:</a:t>
            </a:r>
            <a:endParaRPr sz="1400">
              <a:solidFill>
                <a:schemeClr val="dk1"/>
              </a:solidFill>
              <a:latin typeface="Nunito Sans ExtraBold"/>
              <a:ea typeface="Nunito Sans ExtraBold"/>
              <a:cs typeface="Nunito Sans ExtraBold"/>
              <a:sym typeface="Nunito Sans ExtraBold"/>
            </a:endParaRPr>
          </a:p>
        </p:txBody>
      </p:sp>
      <p:sp>
        <p:nvSpPr>
          <p:cNvPr id="1081" name="Google Shape;1081;p123"/>
          <p:cNvSpPr txBox="1"/>
          <p:nvPr/>
        </p:nvSpPr>
        <p:spPr>
          <a:xfrm>
            <a:off x="2129813" y="3801944"/>
            <a:ext cx="1530600" cy="6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dk1"/>
                </a:solidFill>
                <a:latin typeface="Nunito Sans ExtraBold"/>
                <a:ea typeface="Nunito Sans ExtraBold"/>
                <a:cs typeface="Nunito Sans ExtraBold"/>
                <a:sym typeface="Nunito Sans ExtraBold"/>
              </a:rPr>
              <a:t>Old-fashioned </a:t>
            </a:r>
            <a:endParaRPr sz="1400">
              <a:solidFill>
                <a:schemeClr val="dk1"/>
              </a:solidFill>
              <a:latin typeface="Nunito Sans ExtraBold"/>
              <a:ea typeface="Nunito Sans ExtraBold"/>
              <a:cs typeface="Nunito Sans ExtraBold"/>
              <a:sym typeface="Nunito Sans ExtraBold"/>
            </a:endParaRPr>
          </a:p>
          <a:p>
            <a:pPr marL="0" lvl="0" indent="0" algn="ctr" rtl="0">
              <a:spcBef>
                <a:spcPts val="0"/>
              </a:spcBef>
              <a:spcAft>
                <a:spcPts val="0"/>
              </a:spcAft>
              <a:buNone/>
            </a:pPr>
            <a:r>
              <a:rPr lang="en" sz="1400">
                <a:solidFill>
                  <a:schemeClr val="dk1"/>
                </a:solidFill>
                <a:latin typeface="Nunito Sans ExtraBold"/>
                <a:ea typeface="Nunito Sans ExtraBold"/>
                <a:cs typeface="Nunito Sans ExtraBold"/>
                <a:sym typeface="Nunito Sans ExtraBold"/>
              </a:rPr>
              <a:t>GOTV *</a:t>
            </a:r>
            <a:endParaRPr sz="1400">
              <a:solidFill>
                <a:schemeClr val="dk1"/>
              </a:solidFill>
              <a:latin typeface="Nunito Sans ExtraBold"/>
              <a:ea typeface="Nunito Sans ExtraBold"/>
              <a:cs typeface="Nunito Sans ExtraBold"/>
              <a:sym typeface="Nunito Sans ExtraBold"/>
            </a:endParaRPr>
          </a:p>
        </p:txBody>
      </p:sp>
      <p:sp>
        <p:nvSpPr>
          <p:cNvPr id="1082" name="Google Shape;1082;p123"/>
          <p:cNvSpPr txBox="1"/>
          <p:nvPr/>
        </p:nvSpPr>
        <p:spPr>
          <a:xfrm>
            <a:off x="3737820" y="3801944"/>
            <a:ext cx="1530600" cy="6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dk1"/>
                </a:solidFill>
                <a:latin typeface="Nunito Sans ExtraBold"/>
                <a:ea typeface="Nunito Sans ExtraBold"/>
                <a:cs typeface="Nunito Sans ExtraBold"/>
                <a:sym typeface="Nunito Sans ExtraBold"/>
              </a:rPr>
              <a:t>“Can we count on your vote?”</a:t>
            </a:r>
            <a:endParaRPr sz="1400">
              <a:solidFill>
                <a:schemeClr val="dk1"/>
              </a:solidFill>
              <a:latin typeface="Nunito Sans ExtraBold"/>
              <a:ea typeface="Nunito Sans ExtraBold"/>
              <a:cs typeface="Nunito Sans ExtraBold"/>
              <a:sym typeface="Nunito Sans ExtraBold"/>
            </a:endParaRPr>
          </a:p>
        </p:txBody>
      </p:sp>
      <p:sp>
        <p:nvSpPr>
          <p:cNvPr id="1083" name="Google Shape;1083;p123"/>
          <p:cNvSpPr txBox="1"/>
          <p:nvPr/>
        </p:nvSpPr>
        <p:spPr>
          <a:xfrm>
            <a:off x="5345827" y="3801944"/>
            <a:ext cx="1530600" cy="6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dk1"/>
                </a:solidFill>
                <a:latin typeface="Nunito Sans ExtraBold"/>
                <a:ea typeface="Nunito Sans ExtraBold"/>
                <a:cs typeface="Nunito Sans ExtraBold"/>
                <a:sym typeface="Nunito Sans ExtraBold"/>
              </a:rPr>
              <a:t>Making a plan</a:t>
            </a:r>
            <a:endParaRPr sz="1400">
              <a:solidFill>
                <a:schemeClr val="dk1"/>
              </a:solidFill>
              <a:latin typeface="Nunito Sans ExtraBold"/>
              <a:ea typeface="Nunito Sans ExtraBold"/>
              <a:cs typeface="Nunito Sans ExtraBold"/>
              <a:sym typeface="Nunito Sans ExtraBold"/>
            </a:endParaRPr>
          </a:p>
        </p:txBody>
      </p:sp>
      <p:pic>
        <p:nvPicPr>
          <p:cNvPr id="1084" name="Google Shape;1084;p123"/>
          <p:cNvPicPr preferRelativeResize="0"/>
          <p:nvPr/>
        </p:nvPicPr>
        <p:blipFill rotWithShape="1">
          <a:blip r:embed="rId4">
            <a:alphaModFix/>
          </a:blip>
          <a:srcRect t="25282" b="31864"/>
          <a:stretch/>
        </p:blipFill>
        <p:spPr>
          <a:xfrm rot="2">
            <a:off x="7382400" y="3914413"/>
            <a:ext cx="1552817" cy="665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24"/>
          <p:cNvSpPr txBox="1"/>
          <p:nvPr/>
        </p:nvSpPr>
        <p:spPr>
          <a:xfrm>
            <a:off x="311700" y="1164550"/>
            <a:ext cx="4634100" cy="3394800"/>
          </a:xfrm>
          <a:prstGeom prst="rect">
            <a:avLst/>
          </a:prstGeom>
          <a:solidFill>
            <a:srgbClr val="F5FBFC"/>
          </a:solidFill>
          <a:ln>
            <a:noFill/>
          </a:ln>
        </p:spPr>
        <p:txBody>
          <a:bodyPr spcFirstLastPara="1" wrap="square" lIns="91425" tIns="91425" rIns="91425" bIns="91425" anchor="t" anchorCtr="0">
            <a:noAutofit/>
          </a:bodyPr>
          <a:lstStyle/>
          <a:p>
            <a:pPr marL="0" lvl="0" indent="0" algn="ctr" rtl="0">
              <a:spcBef>
                <a:spcPts val="0"/>
              </a:spcBef>
              <a:spcAft>
                <a:spcPts val="1200"/>
              </a:spcAft>
              <a:buClr>
                <a:schemeClr val="dk1"/>
              </a:buClr>
              <a:buSzPts val="1100"/>
              <a:buFont typeface="Arial"/>
              <a:buNone/>
            </a:pPr>
            <a:r>
              <a:rPr lang="en" sz="1800">
                <a:solidFill>
                  <a:srgbClr val="244351"/>
                </a:solidFill>
                <a:latin typeface="Nunito Sans ExtraBold"/>
                <a:ea typeface="Nunito Sans ExtraBold"/>
                <a:cs typeface="Nunito Sans ExtraBold"/>
                <a:sym typeface="Nunito Sans ExtraBold"/>
              </a:rPr>
              <a:t>Components of a Plan to Vote:</a:t>
            </a:r>
            <a:endParaRPr>
              <a:solidFill>
                <a:srgbClr val="244351"/>
              </a:solidFill>
              <a:latin typeface="Nunito Sans ExtraBold"/>
              <a:ea typeface="Nunito Sans ExtraBold"/>
              <a:cs typeface="Nunito Sans ExtraBold"/>
              <a:sym typeface="Nunito Sans ExtraBold"/>
            </a:endParaRPr>
          </a:p>
        </p:txBody>
      </p:sp>
      <p:sp>
        <p:nvSpPr>
          <p:cNvPr id="1090" name="Google Shape;1090;p124"/>
          <p:cNvSpPr txBox="1">
            <a:spLocks noGrp="1"/>
          </p:cNvSpPr>
          <p:nvPr>
            <p:ph type="title"/>
          </p:nvPr>
        </p:nvSpPr>
        <p:spPr>
          <a:xfrm>
            <a:off x="311700" y="216425"/>
            <a:ext cx="3592200" cy="76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FBAB19"/>
                </a:solidFill>
              </a:rPr>
              <a:t>PERSUASION MOVE:</a:t>
            </a:r>
            <a:endParaRPr sz="1600">
              <a:solidFill>
                <a:srgbClr val="FBAB19"/>
              </a:solidFill>
            </a:endParaRPr>
          </a:p>
          <a:p>
            <a:pPr marL="0" lvl="0" indent="0" algn="l" rtl="0">
              <a:spcBef>
                <a:spcPts val="0"/>
              </a:spcBef>
              <a:spcAft>
                <a:spcPts val="0"/>
              </a:spcAft>
              <a:buNone/>
            </a:pPr>
            <a:r>
              <a:rPr lang="en"/>
              <a:t>Vote Planning</a:t>
            </a:r>
            <a:endParaRPr/>
          </a:p>
        </p:txBody>
      </p:sp>
      <p:sp>
        <p:nvSpPr>
          <p:cNvPr id="1091" name="Google Shape;1091;p124"/>
          <p:cNvSpPr/>
          <p:nvPr/>
        </p:nvSpPr>
        <p:spPr>
          <a:xfrm>
            <a:off x="603200" y="1765075"/>
            <a:ext cx="1113000" cy="493500"/>
          </a:xfrm>
          <a:prstGeom prst="rect">
            <a:avLst/>
          </a:prstGeom>
          <a:solidFill>
            <a:srgbClr val="0585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Nunito Sans ExtraBold"/>
                <a:ea typeface="Nunito Sans ExtraBold"/>
                <a:cs typeface="Nunito Sans ExtraBold"/>
                <a:sym typeface="Nunito Sans ExtraBold"/>
              </a:rPr>
              <a:t>Where?</a:t>
            </a:r>
            <a:endParaRPr>
              <a:solidFill>
                <a:schemeClr val="lt1"/>
              </a:solidFill>
              <a:latin typeface="Nunito Sans ExtraBold"/>
              <a:ea typeface="Nunito Sans ExtraBold"/>
              <a:cs typeface="Nunito Sans ExtraBold"/>
              <a:sym typeface="Nunito Sans ExtraBold"/>
            </a:endParaRPr>
          </a:p>
        </p:txBody>
      </p:sp>
      <p:sp>
        <p:nvSpPr>
          <p:cNvPr id="1092" name="Google Shape;1092;p124"/>
          <p:cNvSpPr/>
          <p:nvPr/>
        </p:nvSpPr>
        <p:spPr>
          <a:xfrm>
            <a:off x="603203" y="2482730"/>
            <a:ext cx="1113000" cy="493500"/>
          </a:xfrm>
          <a:prstGeom prst="rect">
            <a:avLst/>
          </a:prstGeom>
          <a:solidFill>
            <a:srgbClr val="0585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Nunito Sans ExtraBold"/>
                <a:ea typeface="Nunito Sans ExtraBold"/>
                <a:cs typeface="Nunito Sans ExtraBold"/>
                <a:sym typeface="Nunito Sans ExtraBold"/>
              </a:rPr>
              <a:t>When?</a:t>
            </a:r>
            <a:endParaRPr>
              <a:solidFill>
                <a:schemeClr val="lt1"/>
              </a:solidFill>
              <a:latin typeface="Nunito Sans ExtraBold"/>
              <a:ea typeface="Nunito Sans ExtraBold"/>
              <a:cs typeface="Nunito Sans ExtraBold"/>
              <a:sym typeface="Nunito Sans ExtraBold"/>
            </a:endParaRPr>
          </a:p>
        </p:txBody>
      </p:sp>
      <p:sp>
        <p:nvSpPr>
          <p:cNvPr id="1093" name="Google Shape;1093;p124"/>
          <p:cNvSpPr/>
          <p:nvPr/>
        </p:nvSpPr>
        <p:spPr>
          <a:xfrm>
            <a:off x="603206" y="3309588"/>
            <a:ext cx="1113000" cy="493500"/>
          </a:xfrm>
          <a:prstGeom prst="rect">
            <a:avLst/>
          </a:prstGeom>
          <a:solidFill>
            <a:srgbClr val="0585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Nunito Sans ExtraBold"/>
                <a:ea typeface="Nunito Sans ExtraBold"/>
                <a:cs typeface="Nunito Sans ExtraBold"/>
                <a:sym typeface="Nunito Sans ExtraBold"/>
              </a:rPr>
              <a:t>How?</a:t>
            </a:r>
            <a:endParaRPr>
              <a:solidFill>
                <a:schemeClr val="lt1"/>
              </a:solidFill>
              <a:latin typeface="Nunito Sans ExtraBold"/>
              <a:ea typeface="Nunito Sans ExtraBold"/>
              <a:cs typeface="Nunito Sans ExtraBold"/>
              <a:sym typeface="Nunito Sans ExtraBold"/>
            </a:endParaRPr>
          </a:p>
        </p:txBody>
      </p:sp>
      <p:sp>
        <p:nvSpPr>
          <p:cNvPr id="1094" name="Google Shape;1094;p124"/>
          <p:cNvSpPr txBox="1">
            <a:spLocks noGrp="1"/>
          </p:cNvSpPr>
          <p:nvPr>
            <p:ph type="body" idx="1"/>
          </p:nvPr>
        </p:nvSpPr>
        <p:spPr>
          <a:xfrm>
            <a:off x="1716200" y="1765075"/>
            <a:ext cx="3000900" cy="415500"/>
          </a:xfrm>
          <a:prstGeom prst="rect">
            <a:avLst/>
          </a:prstGeom>
        </p:spPr>
        <p:txBody>
          <a:bodyPr spcFirstLastPara="1" wrap="square" lIns="91425" tIns="0" rIns="91425" bIns="45700" anchor="t" anchorCtr="0">
            <a:normAutofit/>
          </a:bodyPr>
          <a:lstStyle/>
          <a:p>
            <a:pPr marL="0" lvl="0" indent="0" algn="l" rtl="0">
              <a:lnSpc>
                <a:spcPct val="100000"/>
              </a:lnSpc>
              <a:spcBef>
                <a:spcPts val="0"/>
              </a:spcBef>
              <a:spcAft>
                <a:spcPts val="1200"/>
              </a:spcAft>
              <a:buNone/>
            </a:pPr>
            <a:r>
              <a:rPr lang="en" sz="1200"/>
              <a:t>Confirm their polling location for them, and make sure they know where it is.</a:t>
            </a:r>
            <a:endParaRPr sz="1200"/>
          </a:p>
        </p:txBody>
      </p:sp>
      <p:sp>
        <p:nvSpPr>
          <p:cNvPr id="1095" name="Google Shape;1095;p124"/>
          <p:cNvSpPr txBox="1">
            <a:spLocks noGrp="1"/>
          </p:cNvSpPr>
          <p:nvPr>
            <p:ph type="body" idx="1"/>
          </p:nvPr>
        </p:nvSpPr>
        <p:spPr>
          <a:xfrm>
            <a:off x="1716200" y="2482730"/>
            <a:ext cx="3000900" cy="600300"/>
          </a:xfrm>
          <a:prstGeom prst="rect">
            <a:avLst/>
          </a:prstGeom>
        </p:spPr>
        <p:txBody>
          <a:bodyPr spcFirstLastPara="1" wrap="square" lIns="91425" tIns="0" rIns="91425" bIns="45700" anchor="t" anchorCtr="0">
            <a:normAutofit/>
          </a:bodyPr>
          <a:lstStyle/>
          <a:p>
            <a:pPr marL="0" lvl="0" indent="0" algn="l" rtl="0">
              <a:lnSpc>
                <a:spcPct val="100000"/>
              </a:lnSpc>
              <a:spcBef>
                <a:spcPts val="0"/>
              </a:spcBef>
              <a:spcAft>
                <a:spcPts val="1200"/>
              </a:spcAft>
              <a:buNone/>
            </a:pPr>
            <a:r>
              <a:rPr lang="en" sz="1200"/>
              <a:t>Will they vote early, either by mail or in-person? Will they vote before work, or after work?</a:t>
            </a:r>
            <a:endParaRPr sz="1200"/>
          </a:p>
        </p:txBody>
      </p:sp>
      <p:sp>
        <p:nvSpPr>
          <p:cNvPr id="1096" name="Google Shape;1096;p124"/>
          <p:cNvSpPr txBox="1">
            <a:spLocks noGrp="1"/>
          </p:cNvSpPr>
          <p:nvPr>
            <p:ph type="body" idx="1"/>
          </p:nvPr>
        </p:nvSpPr>
        <p:spPr>
          <a:xfrm>
            <a:off x="1716200" y="3309588"/>
            <a:ext cx="3000900" cy="600300"/>
          </a:xfrm>
          <a:prstGeom prst="rect">
            <a:avLst/>
          </a:prstGeom>
        </p:spPr>
        <p:txBody>
          <a:bodyPr spcFirstLastPara="1" wrap="square" lIns="91425" tIns="0" rIns="91425" bIns="45700" anchor="t" anchorCtr="0">
            <a:normAutofit/>
          </a:bodyPr>
          <a:lstStyle/>
          <a:p>
            <a:pPr marL="0" lvl="0" indent="0" algn="l" rtl="0">
              <a:lnSpc>
                <a:spcPct val="100000"/>
              </a:lnSpc>
              <a:spcBef>
                <a:spcPts val="0"/>
              </a:spcBef>
              <a:spcAft>
                <a:spcPts val="1200"/>
              </a:spcAft>
              <a:buNone/>
            </a:pPr>
            <a:r>
              <a:rPr lang="en" sz="1200"/>
              <a:t>Get them thinking through the logistics. How will they get to the polls? Where will they be coming from?</a:t>
            </a:r>
            <a:endParaRPr sz="1200"/>
          </a:p>
        </p:txBody>
      </p:sp>
      <p:sp>
        <p:nvSpPr>
          <p:cNvPr id="1097" name="Google Shape;1097;p124"/>
          <p:cNvSpPr/>
          <p:nvPr/>
        </p:nvSpPr>
        <p:spPr>
          <a:xfrm>
            <a:off x="5209550" y="1164551"/>
            <a:ext cx="3709200" cy="3394800"/>
          </a:xfrm>
          <a:prstGeom prst="rect">
            <a:avLst/>
          </a:prstGeom>
          <a:solidFill>
            <a:srgbClr val="FFF8EB"/>
          </a:solidFill>
          <a:ln>
            <a:noFill/>
          </a:ln>
        </p:spPr>
        <p:txBody>
          <a:bodyPr spcFirstLastPara="1" wrap="square" lIns="137150" tIns="137150" rIns="137150" bIns="137150" anchor="t" anchorCtr="0">
            <a:noAutofit/>
          </a:bodyPr>
          <a:lstStyle/>
          <a:p>
            <a:pPr marL="0" lvl="0" indent="0" algn="l" rtl="0">
              <a:lnSpc>
                <a:spcPct val="100000"/>
              </a:lnSpc>
              <a:spcBef>
                <a:spcPts val="0"/>
              </a:spcBef>
              <a:spcAft>
                <a:spcPts val="1200"/>
              </a:spcAft>
              <a:buNone/>
            </a:pPr>
            <a:r>
              <a:rPr lang="en" sz="1500" b="1">
                <a:solidFill>
                  <a:srgbClr val="244351"/>
                </a:solidFill>
                <a:latin typeface="Nunito Sans"/>
                <a:ea typeface="Nunito Sans"/>
                <a:cs typeface="Nunito Sans"/>
                <a:sym typeface="Nunito Sans"/>
              </a:rPr>
              <a:t>Bonus Tactics:</a:t>
            </a:r>
            <a:endParaRPr sz="1500" b="1">
              <a:solidFill>
                <a:srgbClr val="244351"/>
              </a:solidFill>
              <a:latin typeface="Nunito Sans"/>
              <a:ea typeface="Nunito Sans"/>
              <a:cs typeface="Nunito Sans"/>
              <a:sym typeface="Nunito Sans"/>
            </a:endParaRPr>
          </a:p>
        </p:txBody>
      </p:sp>
      <p:sp>
        <p:nvSpPr>
          <p:cNvPr id="1098" name="Google Shape;1098;p124"/>
          <p:cNvSpPr txBox="1">
            <a:spLocks noGrp="1"/>
          </p:cNvSpPr>
          <p:nvPr>
            <p:ph type="body" idx="1"/>
          </p:nvPr>
        </p:nvSpPr>
        <p:spPr>
          <a:xfrm>
            <a:off x="5645875" y="1602425"/>
            <a:ext cx="3094200" cy="923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1200"/>
              </a:spcAft>
              <a:buNone/>
            </a:pPr>
            <a:r>
              <a:rPr lang="en" sz="1200" b="1"/>
              <a:t>Use the psychology of social proof:</a:t>
            </a:r>
            <a:r>
              <a:rPr lang="en" sz="1200"/>
              <a:t> Emphasize that turnout will be high and the race will be close. Humans tend to follow the pack.</a:t>
            </a:r>
            <a:endParaRPr sz="1200"/>
          </a:p>
        </p:txBody>
      </p:sp>
      <p:sp>
        <p:nvSpPr>
          <p:cNvPr id="1099" name="Google Shape;1099;p124"/>
          <p:cNvSpPr txBox="1">
            <a:spLocks noGrp="1"/>
          </p:cNvSpPr>
          <p:nvPr>
            <p:ph type="body" idx="1"/>
          </p:nvPr>
        </p:nvSpPr>
        <p:spPr>
          <a:xfrm>
            <a:off x="5645875" y="2503263"/>
            <a:ext cx="3094200" cy="738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1200"/>
              </a:spcAft>
              <a:buNone/>
            </a:pPr>
            <a:r>
              <a:rPr lang="en" sz="1200" b="1"/>
              <a:t>Ask them to encourage others</a:t>
            </a:r>
            <a:r>
              <a:rPr lang="en" sz="1200"/>
              <a:t> to vote, for instance by bringing someone with them or posting on social media.</a:t>
            </a:r>
            <a:endParaRPr sz="1200"/>
          </a:p>
        </p:txBody>
      </p:sp>
      <p:sp>
        <p:nvSpPr>
          <p:cNvPr id="1100" name="Google Shape;1100;p124"/>
          <p:cNvSpPr txBox="1">
            <a:spLocks noGrp="1"/>
          </p:cNvSpPr>
          <p:nvPr>
            <p:ph type="body" idx="1"/>
          </p:nvPr>
        </p:nvSpPr>
        <p:spPr>
          <a:xfrm>
            <a:off x="5645875" y="3219602"/>
            <a:ext cx="3094200" cy="1108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1200"/>
              </a:spcAft>
              <a:buNone/>
            </a:pPr>
            <a:r>
              <a:rPr lang="en" sz="1200" b="1"/>
              <a:t>Use the psychology of commitment: </a:t>
            </a:r>
            <a:r>
              <a:rPr lang="en" sz="1200"/>
              <a:t>Ask them whether they commit to vote, and then thank them for their commitment. People think voting is good, and everyone wants to believe they’re a good person.</a:t>
            </a:r>
            <a:endParaRPr sz="1200"/>
          </a:p>
        </p:txBody>
      </p:sp>
      <p:sp>
        <p:nvSpPr>
          <p:cNvPr id="1101" name="Google Shape;1101;p124"/>
          <p:cNvSpPr txBox="1">
            <a:spLocks noGrp="1"/>
          </p:cNvSpPr>
          <p:nvPr>
            <p:ph type="body" idx="1"/>
          </p:nvPr>
        </p:nvSpPr>
        <p:spPr>
          <a:xfrm>
            <a:off x="918900" y="4029674"/>
            <a:ext cx="3419700" cy="415500"/>
          </a:xfrm>
          <a:prstGeom prst="rect">
            <a:avLst/>
          </a:prstGeom>
        </p:spPr>
        <p:txBody>
          <a:bodyPr spcFirstLastPara="1" wrap="square" lIns="91425" tIns="0" rIns="91425" bIns="45700" anchor="t" anchorCtr="0">
            <a:normAutofit/>
          </a:bodyPr>
          <a:lstStyle/>
          <a:p>
            <a:pPr marL="0" lvl="0" indent="0" algn="ctr" rtl="0">
              <a:lnSpc>
                <a:spcPct val="100000"/>
              </a:lnSpc>
              <a:spcBef>
                <a:spcPts val="0"/>
              </a:spcBef>
              <a:spcAft>
                <a:spcPts val="1200"/>
              </a:spcAft>
              <a:buNone/>
            </a:pPr>
            <a:r>
              <a:rPr lang="en" sz="1200" i="1"/>
              <a:t>Research has shown these questions can increase likelihood of voting by </a:t>
            </a:r>
            <a:r>
              <a:rPr lang="en" sz="1200" b="1" i="1">
                <a:solidFill>
                  <a:srgbClr val="0585C8"/>
                </a:solidFill>
              </a:rPr>
              <a:t>4.1%*</a:t>
            </a:r>
            <a:endParaRPr sz="1200" b="1" i="1">
              <a:solidFill>
                <a:srgbClr val="0585C8"/>
              </a:solidFill>
            </a:endParaRPr>
          </a:p>
        </p:txBody>
      </p:sp>
      <p:sp>
        <p:nvSpPr>
          <p:cNvPr id="1102" name="Google Shape;1102;p124"/>
          <p:cNvSpPr/>
          <p:nvPr/>
        </p:nvSpPr>
        <p:spPr>
          <a:xfrm>
            <a:off x="5414075" y="2024575"/>
            <a:ext cx="164100" cy="156000"/>
          </a:xfrm>
          <a:prstGeom prst="star5">
            <a:avLst>
              <a:gd name="adj" fmla="val 19098"/>
              <a:gd name="hf" fmla="val 105146"/>
              <a:gd name="vf" fmla="val 110557"/>
            </a:avLst>
          </a:prstGeom>
          <a:solidFill>
            <a:srgbClr val="FBAB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1103" name="Google Shape;1103;p124"/>
          <p:cNvSpPr/>
          <p:nvPr/>
        </p:nvSpPr>
        <p:spPr>
          <a:xfrm>
            <a:off x="5414075" y="2794725"/>
            <a:ext cx="164100" cy="156000"/>
          </a:xfrm>
          <a:prstGeom prst="star5">
            <a:avLst>
              <a:gd name="adj" fmla="val 19098"/>
              <a:gd name="hf" fmla="val 105146"/>
              <a:gd name="vf" fmla="val 110557"/>
            </a:avLst>
          </a:prstGeom>
          <a:solidFill>
            <a:srgbClr val="FBAB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1104" name="Google Shape;1104;p124"/>
          <p:cNvSpPr/>
          <p:nvPr/>
        </p:nvSpPr>
        <p:spPr>
          <a:xfrm>
            <a:off x="5414075" y="3695700"/>
            <a:ext cx="164100" cy="156000"/>
          </a:xfrm>
          <a:prstGeom prst="star5">
            <a:avLst>
              <a:gd name="adj" fmla="val 19098"/>
              <a:gd name="hf" fmla="val 105146"/>
              <a:gd name="vf" fmla="val 110557"/>
            </a:avLst>
          </a:prstGeom>
          <a:solidFill>
            <a:srgbClr val="FBAB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grpSp>
        <p:nvGrpSpPr>
          <p:cNvPr id="1105" name="Google Shape;1105;p124"/>
          <p:cNvGrpSpPr/>
          <p:nvPr/>
        </p:nvGrpSpPr>
        <p:grpSpPr>
          <a:xfrm>
            <a:off x="8616849" y="1"/>
            <a:ext cx="527154" cy="365771"/>
            <a:chOff x="4039275" y="4366075"/>
            <a:chExt cx="686488" cy="476388"/>
          </a:xfrm>
        </p:grpSpPr>
        <p:sp>
          <p:nvSpPr>
            <p:cNvPr id="1106" name="Google Shape;1106;p124"/>
            <p:cNvSpPr/>
            <p:nvPr/>
          </p:nvSpPr>
          <p:spPr>
            <a:xfrm>
              <a:off x="4039275" y="4366075"/>
              <a:ext cx="686400" cy="472200"/>
            </a:xfrm>
            <a:prstGeom prst="rect">
              <a:avLst/>
            </a:prstGeom>
            <a:solidFill>
              <a:srgbClr val="79ACD6"/>
            </a:solidFill>
            <a:ln>
              <a:noFill/>
            </a:ln>
          </p:spPr>
          <p:txBody>
            <a:bodyPr spcFirstLastPara="1" wrap="square" lIns="91425" tIns="91425" rIns="91425" bIns="182875" anchor="b" anchorCtr="0">
              <a:noAutofit/>
            </a:bodyPr>
            <a:lstStyle/>
            <a:p>
              <a:pPr marL="0" lvl="0" indent="0" algn="ctr" rtl="0">
                <a:spcBef>
                  <a:spcPts val="0"/>
                </a:spcBef>
                <a:spcAft>
                  <a:spcPts val="0"/>
                </a:spcAft>
                <a:buNone/>
              </a:pPr>
              <a:endParaRPr sz="1600">
                <a:solidFill>
                  <a:srgbClr val="FFFFFF"/>
                </a:solidFill>
                <a:latin typeface="Nunito Sans SemiBold"/>
                <a:ea typeface="Nunito Sans SemiBold"/>
                <a:cs typeface="Nunito Sans SemiBold"/>
                <a:sym typeface="Nunito Sans SemiBold"/>
              </a:endParaRPr>
            </a:p>
          </p:txBody>
        </p:sp>
        <p:sp>
          <p:nvSpPr>
            <p:cNvPr id="1107" name="Google Shape;1107;p124"/>
            <p:cNvSpPr/>
            <p:nvPr/>
          </p:nvSpPr>
          <p:spPr>
            <a:xfrm>
              <a:off x="4087963" y="4370263"/>
              <a:ext cx="637800" cy="472200"/>
            </a:xfrm>
            <a:prstGeom prst="rect">
              <a:avLst/>
            </a:prstGeom>
            <a:solidFill>
              <a:srgbClr val="244351"/>
            </a:solidFill>
            <a:ln>
              <a:noFill/>
            </a:ln>
          </p:spPr>
          <p:txBody>
            <a:bodyPr spcFirstLastPara="1" wrap="square" lIns="45700" tIns="91425" rIns="91425" bIns="91425" anchor="b" anchorCtr="0">
              <a:noAutofit/>
            </a:bodyPr>
            <a:lstStyle/>
            <a:p>
              <a:pPr marL="0" lvl="0" indent="0" algn="ctr" rtl="0">
                <a:spcBef>
                  <a:spcPts val="0"/>
                </a:spcBef>
                <a:spcAft>
                  <a:spcPts val="0"/>
                </a:spcAft>
                <a:buNone/>
              </a:pPr>
              <a:endParaRPr b="1">
                <a:solidFill>
                  <a:srgbClr val="FFFFFF"/>
                </a:solidFill>
                <a:latin typeface="Nunito Sans"/>
                <a:ea typeface="Nunito Sans"/>
                <a:cs typeface="Nunito Sans"/>
                <a:sym typeface="Nunito Sans"/>
              </a:endParaRPr>
            </a:p>
          </p:txBody>
        </p:sp>
        <p:pic>
          <p:nvPicPr>
            <p:cNvPr id="1108" name="Google Shape;1108;p124"/>
            <p:cNvPicPr preferRelativeResize="0"/>
            <p:nvPr/>
          </p:nvPicPr>
          <p:blipFill>
            <a:blip r:embed="rId3">
              <a:alphaModFix/>
            </a:blip>
            <a:stretch>
              <a:fillRect/>
            </a:stretch>
          </p:blipFill>
          <p:spPr>
            <a:xfrm>
              <a:off x="4251578" y="4446959"/>
              <a:ext cx="310452" cy="31045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7"/>
                                        </p:tgtEl>
                                        <p:attrNameLst>
                                          <p:attrName>style.visibility</p:attrName>
                                        </p:attrNameLst>
                                      </p:cBhvr>
                                      <p:to>
                                        <p:strVal val="visible"/>
                                      </p:to>
                                    </p:set>
                                    <p:animEffect transition="in" filter="fade">
                                      <p:cBhvr>
                                        <p:cTn id="7" dur="1000"/>
                                        <p:tgtEl>
                                          <p:spTgt spid="109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98"/>
                                        </p:tgtEl>
                                        <p:attrNameLst>
                                          <p:attrName>style.visibility</p:attrName>
                                        </p:attrNameLst>
                                      </p:cBhvr>
                                      <p:to>
                                        <p:strVal val="visible"/>
                                      </p:to>
                                    </p:set>
                                    <p:animEffect transition="in" filter="fade">
                                      <p:cBhvr>
                                        <p:cTn id="11" dur="1000"/>
                                        <p:tgtEl>
                                          <p:spTgt spid="1098"/>
                                        </p:tgtEl>
                                      </p:cBhvr>
                                    </p:animEffect>
                                  </p:childTnLst>
                                </p:cTn>
                              </p:par>
                              <p:par>
                                <p:cTn id="12" presetID="10" presetClass="entr" presetSubtype="0" fill="hold" nodeType="withEffect">
                                  <p:stCondLst>
                                    <p:cond delay="0"/>
                                  </p:stCondLst>
                                  <p:childTnLst>
                                    <p:set>
                                      <p:cBhvr>
                                        <p:cTn id="13" dur="1" fill="hold">
                                          <p:stCondLst>
                                            <p:cond delay="0"/>
                                          </p:stCondLst>
                                        </p:cTn>
                                        <p:tgtEl>
                                          <p:spTgt spid="1099"/>
                                        </p:tgtEl>
                                        <p:attrNameLst>
                                          <p:attrName>style.visibility</p:attrName>
                                        </p:attrNameLst>
                                      </p:cBhvr>
                                      <p:to>
                                        <p:strVal val="visible"/>
                                      </p:to>
                                    </p:set>
                                    <p:animEffect transition="in" filter="fade">
                                      <p:cBhvr>
                                        <p:cTn id="14" dur="1000"/>
                                        <p:tgtEl>
                                          <p:spTgt spid="1099"/>
                                        </p:tgtEl>
                                      </p:cBhvr>
                                    </p:animEffect>
                                  </p:childTnLst>
                                </p:cTn>
                              </p:par>
                              <p:par>
                                <p:cTn id="15" presetID="10" presetClass="entr" presetSubtype="0" fill="hold" nodeType="withEffect">
                                  <p:stCondLst>
                                    <p:cond delay="0"/>
                                  </p:stCondLst>
                                  <p:childTnLst>
                                    <p:set>
                                      <p:cBhvr>
                                        <p:cTn id="16" dur="1" fill="hold">
                                          <p:stCondLst>
                                            <p:cond delay="0"/>
                                          </p:stCondLst>
                                        </p:cTn>
                                        <p:tgtEl>
                                          <p:spTgt spid="1102"/>
                                        </p:tgtEl>
                                        <p:attrNameLst>
                                          <p:attrName>style.visibility</p:attrName>
                                        </p:attrNameLst>
                                      </p:cBhvr>
                                      <p:to>
                                        <p:strVal val="visible"/>
                                      </p:to>
                                    </p:set>
                                    <p:animEffect transition="in" filter="fade">
                                      <p:cBhvr>
                                        <p:cTn id="17" dur="1000"/>
                                        <p:tgtEl>
                                          <p:spTgt spid="1102"/>
                                        </p:tgtEl>
                                      </p:cBhvr>
                                    </p:animEffect>
                                  </p:childTnLst>
                                </p:cTn>
                              </p:par>
                              <p:par>
                                <p:cTn id="18" presetID="10" presetClass="entr" presetSubtype="0" fill="hold" nodeType="withEffect">
                                  <p:stCondLst>
                                    <p:cond delay="0"/>
                                  </p:stCondLst>
                                  <p:childTnLst>
                                    <p:set>
                                      <p:cBhvr>
                                        <p:cTn id="19" dur="1" fill="hold">
                                          <p:stCondLst>
                                            <p:cond delay="0"/>
                                          </p:stCondLst>
                                        </p:cTn>
                                        <p:tgtEl>
                                          <p:spTgt spid="1103"/>
                                        </p:tgtEl>
                                        <p:attrNameLst>
                                          <p:attrName>style.visibility</p:attrName>
                                        </p:attrNameLst>
                                      </p:cBhvr>
                                      <p:to>
                                        <p:strVal val="visible"/>
                                      </p:to>
                                    </p:set>
                                    <p:animEffect transition="in" filter="fade">
                                      <p:cBhvr>
                                        <p:cTn id="20" dur="1000"/>
                                        <p:tgtEl>
                                          <p:spTgt spid="1103"/>
                                        </p:tgtEl>
                                      </p:cBhvr>
                                    </p:animEffect>
                                  </p:childTnLst>
                                </p:cTn>
                              </p:par>
                              <p:par>
                                <p:cTn id="21" presetID="10" presetClass="entr" presetSubtype="0" fill="hold" nodeType="withEffect">
                                  <p:stCondLst>
                                    <p:cond delay="0"/>
                                  </p:stCondLst>
                                  <p:childTnLst>
                                    <p:set>
                                      <p:cBhvr>
                                        <p:cTn id="22" dur="1" fill="hold">
                                          <p:stCondLst>
                                            <p:cond delay="0"/>
                                          </p:stCondLst>
                                        </p:cTn>
                                        <p:tgtEl>
                                          <p:spTgt spid="1104"/>
                                        </p:tgtEl>
                                        <p:attrNameLst>
                                          <p:attrName>style.visibility</p:attrName>
                                        </p:attrNameLst>
                                      </p:cBhvr>
                                      <p:to>
                                        <p:strVal val="visible"/>
                                      </p:to>
                                    </p:set>
                                    <p:animEffect transition="in" filter="fade">
                                      <p:cBhvr>
                                        <p:cTn id="23" dur="1000"/>
                                        <p:tgtEl>
                                          <p:spTgt spid="1104"/>
                                        </p:tgtEl>
                                      </p:cBhvr>
                                    </p:animEffect>
                                  </p:childTnLst>
                                </p:cTn>
                              </p:par>
                              <p:par>
                                <p:cTn id="24" presetID="10" presetClass="entr" presetSubtype="0" fill="hold" nodeType="withEffect">
                                  <p:stCondLst>
                                    <p:cond delay="0"/>
                                  </p:stCondLst>
                                  <p:childTnLst>
                                    <p:set>
                                      <p:cBhvr>
                                        <p:cTn id="25" dur="1" fill="hold">
                                          <p:stCondLst>
                                            <p:cond delay="0"/>
                                          </p:stCondLst>
                                        </p:cTn>
                                        <p:tgtEl>
                                          <p:spTgt spid="1100"/>
                                        </p:tgtEl>
                                        <p:attrNameLst>
                                          <p:attrName>style.visibility</p:attrName>
                                        </p:attrNameLst>
                                      </p:cBhvr>
                                      <p:to>
                                        <p:strVal val="visible"/>
                                      </p:to>
                                    </p:set>
                                    <p:animEffect transition="in" filter="fade">
                                      <p:cBhvr>
                                        <p:cTn id="26" dur="1000"/>
                                        <p:tgtEl>
                                          <p:spTgt spid="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25"/>
          <p:cNvSpPr txBox="1"/>
          <p:nvPr/>
        </p:nvSpPr>
        <p:spPr>
          <a:xfrm>
            <a:off x="79425" y="247125"/>
            <a:ext cx="9002700" cy="352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b="1">
                <a:solidFill>
                  <a:srgbClr val="FFFFFF"/>
                </a:solidFill>
                <a:highlight>
                  <a:srgbClr val="141B4D"/>
                </a:highlight>
                <a:latin typeface="Calibri"/>
                <a:ea typeface="Calibri"/>
                <a:cs typeface="Calibri"/>
                <a:sym typeface="Calibri"/>
              </a:rPr>
              <a:t> Confirm Support</a:t>
            </a:r>
            <a:r>
              <a:rPr lang="en" sz="1600" b="1">
                <a:solidFill>
                  <a:schemeClr val="dk1"/>
                </a:solidFill>
                <a:highlight>
                  <a:srgbClr val="141B4D"/>
                </a:highlight>
                <a:latin typeface="Calibri"/>
                <a:ea typeface="Calibri"/>
                <a:cs typeface="Calibri"/>
                <a:sym typeface="Calibri"/>
              </a:rPr>
              <a:t>’</a:t>
            </a:r>
            <a:r>
              <a:rPr lang="en" sz="1600">
                <a:solidFill>
                  <a:schemeClr val="dk1"/>
                </a:solidFill>
                <a:latin typeface="Calibri"/>
                <a:ea typeface="Calibri"/>
                <a:cs typeface="Calibri"/>
                <a:sym typeface="Calibri"/>
              </a:rPr>
              <a:t> </a:t>
            </a:r>
            <a:endParaRPr sz="1600" b="1">
              <a:solidFill>
                <a:schemeClr val="dk1"/>
              </a:solidFill>
              <a:latin typeface="Calibri"/>
              <a:ea typeface="Calibri"/>
              <a:cs typeface="Calibri"/>
              <a:sym typeface="Calibri"/>
            </a:endParaRPr>
          </a:p>
          <a:p>
            <a:pPr marL="0" lvl="0" indent="0" algn="l" rtl="0">
              <a:spcBef>
                <a:spcPts val="700"/>
              </a:spcBef>
              <a:spcAft>
                <a:spcPts val="0"/>
              </a:spcAft>
              <a:buClr>
                <a:schemeClr val="dk1"/>
              </a:buClr>
              <a:buSzPts val="1100"/>
              <a:buFont typeface="Arial"/>
              <a:buNone/>
            </a:pPr>
            <a:r>
              <a:rPr lang="en" sz="1600">
                <a:solidFill>
                  <a:schemeClr val="dk1"/>
                </a:solidFill>
                <a:latin typeface="Calibri"/>
                <a:ea typeface="Calibri"/>
                <a:cs typeface="Calibri"/>
                <a:sym typeface="Calibri"/>
              </a:rPr>
              <a:t>[The first thing you will do is confirm the voter’s support.]</a:t>
            </a:r>
            <a:endParaRPr sz="1600">
              <a:solidFill>
                <a:schemeClr val="dk1"/>
              </a:solidFill>
              <a:latin typeface="Calibri"/>
              <a:ea typeface="Calibri"/>
              <a:cs typeface="Calibri"/>
              <a:sym typeface="Calibri"/>
            </a:endParaRPr>
          </a:p>
          <a:p>
            <a:pPr marL="9144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[If Strong Support or Lean Support, move to GOTV Make a Plan]</a:t>
            </a:r>
            <a:endParaRPr sz="1600">
              <a:solidFill>
                <a:schemeClr val="dk1"/>
              </a:solidFill>
              <a:latin typeface="Calibri"/>
              <a:ea typeface="Calibri"/>
              <a:cs typeface="Calibri"/>
              <a:sym typeface="Calibri"/>
            </a:endParaRPr>
          </a:p>
          <a:p>
            <a:pPr marL="914400" lvl="0" indent="-330200" algn="l" rtl="0">
              <a:spcBef>
                <a:spcPts val="0"/>
              </a:spcBef>
              <a:spcAft>
                <a:spcPts val="0"/>
              </a:spcAft>
              <a:buClr>
                <a:schemeClr val="dk1"/>
              </a:buClr>
              <a:buSzPts val="1600"/>
              <a:buFont typeface="Calibri"/>
              <a:buChar char="●"/>
            </a:pPr>
            <a:r>
              <a:rPr lang="en" sz="1600">
                <a:solidFill>
                  <a:schemeClr val="dk1"/>
                </a:solidFill>
                <a:highlight>
                  <a:srgbClr val="FFFF00"/>
                </a:highlight>
                <a:latin typeface="Calibri"/>
                <a:ea typeface="Calibri"/>
                <a:cs typeface="Calibri"/>
                <a:sym typeface="Calibri"/>
              </a:rPr>
              <a:t>[If Undecided, speak from the heart and see talking points section below]</a:t>
            </a:r>
            <a:endParaRPr sz="1600">
              <a:solidFill>
                <a:schemeClr val="dk1"/>
              </a:solidFill>
              <a:highlight>
                <a:srgbClr val="FFFF00"/>
              </a:highlight>
              <a:latin typeface="Calibri"/>
              <a:ea typeface="Calibri"/>
              <a:cs typeface="Calibri"/>
              <a:sym typeface="Calibri"/>
            </a:endParaRPr>
          </a:p>
          <a:p>
            <a:pPr marL="9144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[If Strong Opposition or Lean Opposition, politely end the conversation e.g. Thank you for your time.]</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600" b="1">
                <a:solidFill>
                  <a:srgbClr val="FFFFFF"/>
                </a:solidFill>
                <a:highlight>
                  <a:srgbClr val="141B4D"/>
                </a:highlight>
                <a:latin typeface="Calibri"/>
                <a:ea typeface="Calibri"/>
                <a:cs typeface="Calibri"/>
                <a:sym typeface="Calibri"/>
              </a:rPr>
              <a:t>GOTV Make A Plan</a:t>
            </a:r>
            <a:endParaRPr sz="1600">
              <a:solidFill>
                <a:schemeClr val="dk1"/>
              </a:solidFill>
              <a:latin typeface="Calibri"/>
              <a:ea typeface="Calibri"/>
              <a:cs typeface="Calibri"/>
              <a:sym typeface="Calibri"/>
            </a:endParaRPr>
          </a:p>
          <a:p>
            <a:pPr marL="15220" marR="47605" lvl="0" indent="2094" algn="l" rtl="0">
              <a:lnSpc>
                <a:spcPct val="102278"/>
              </a:lnSpc>
              <a:spcBef>
                <a:spcPts val="742"/>
              </a:spcBef>
              <a:spcAft>
                <a:spcPts val="0"/>
              </a:spcAft>
              <a:buClr>
                <a:schemeClr val="dk1"/>
              </a:buClr>
              <a:buSzPts val="1100"/>
              <a:buFont typeface="Arial"/>
              <a:buNone/>
            </a:pPr>
            <a:r>
              <a:rPr lang="en" sz="1600">
                <a:solidFill>
                  <a:schemeClr val="dk1"/>
                </a:solidFill>
                <a:latin typeface="Calibri"/>
                <a:ea typeface="Calibri"/>
                <a:cs typeface="Calibri"/>
                <a:sym typeface="Calibri"/>
              </a:rPr>
              <a:t>Great! It’s time to vote and official records show that you are a regular voter. T</a:t>
            </a:r>
            <a:r>
              <a:rPr lang="en" sz="1600">
                <a:solidFill>
                  <a:schemeClr val="dk1"/>
                </a:solidFill>
                <a:highlight>
                  <a:srgbClr val="FFFFFF"/>
                </a:highlight>
                <a:latin typeface="Calibri"/>
                <a:ea typeface="Calibri"/>
                <a:cs typeface="Calibri"/>
                <a:sym typeface="Calibri"/>
              </a:rPr>
              <a:t>hank you for being a reliable voter</a:t>
            </a:r>
            <a:r>
              <a:rPr lang="en" sz="1600">
                <a:solidFill>
                  <a:schemeClr val="dk1"/>
                </a:solidFill>
                <a:latin typeface="Calibri"/>
                <a:ea typeface="Calibri"/>
                <a:cs typeface="Calibri"/>
                <a:sym typeface="Calibri"/>
              </a:rPr>
              <a:t> </a:t>
            </a:r>
            <a:r>
              <a:rPr lang="en" sz="1600">
                <a:solidFill>
                  <a:schemeClr val="dk1"/>
                </a:solidFill>
                <a:highlight>
                  <a:srgbClr val="FFFFFF"/>
                </a:highlight>
                <a:latin typeface="Calibri"/>
                <a:ea typeface="Calibri"/>
                <a:cs typeface="Calibri"/>
                <a:sym typeface="Calibri"/>
              </a:rPr>
              <a:t>and the type of person who sets a good example for your community!</a:t>
            </a:r>
            <a:r>
              <a:rPr lang="en"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marL="20806" marR="48407" lvl="0" indent="-10753" algn="l" rtl="0">
              <a:lnSpc>
                <a:spcPct val="102278"/>
              </a:lnSpc>
              <a:spcBef>
                <a:spcPts val="1392"/>
              </a:spcBef>
              <a:spcAft>
                <a:spcPts val="0"/>
              </a:spcAft>
              <a:buClr>
                <a:schemeClr val="dk1"/>
              </a:buClr>
              <a:buSzPts val="1100"/>
              <a:buFont typeface="Arial"/>
              <a:buNone/>
            </a:pPr>
            <a:r>
              <a:rPr lang="en" sz="1600">
                <a:solidFill>
                  <a:schemeClr val="dk1"/>
                </a:solidFill>
                <a:highlight>
                  <a:srgbClr val="FFFFFF"/>
                </a:highlight>
                <a:latin typeface="Calibri"/>
                <a:ea typeface="Calibri"/>
                <a:cs typeface="Calibri"/>
                <a:sym typeface="Calibri"/>
              </a:rPr>
              <a:t>There’s so much at stake in this election - we want to make sure you have all the information you need. You can vote early in person starting </a:t>
            </a:r>
            <a:r>
              <a:rPr lang="en" sz="1600" b="1" u="sng">
                <a:solidFill>
                  <a:schemeClr val="dk1"/>
                </a:solidFill>
                <a:highlight>
                  <a:srgbClr val="FFFFFF"/>
                </a:highlight>
                <a:latin typeface="Calibri"/>
                <a:ea typeface="Calibri"/>
                <a:cs typeface="Calibri"/>
                <a:sym typeface="Calibri"/>
              </a:rPr>
              <a:t>Tuesday, October 22nd</a:t>
            </a:r>
            <a:r>
              <a:rPr lang="en" sz="1600">
                <a:solidFill>
                  <a:schemeClr val="dk1"/>
                </a:solidFill>
                <a:highlight>
                  <a:srgbClr val="FFFFFF"/>
                </a:highlight>
                <a:latin typeface="Calibri"/>
                <a:ea typeface="Calibri"/>
                <a:cs typeface="Calibri"/>
                <a:sym typeface="Calibri"/>
              </a:rPr>
              <a:t>.</a:t>
            </a:r>
            <a:r>
              <a:rPr lang="en" sz="1600">
                <a:solidFill>
                  <a:schemeClr val="dk1"/>
                </a:solidFill>
                <a:latin typeface="Calibri"/>
                <a:ea typeface="Calibri"/>
                <a:cs typeface="Calibri"/>
                <a:sym typeface="Calibri"/>
              </a:rPr>
              <a:t> </a:t>
            </a:r>
            <a:r>
              <a:rPr lang="en" sz="1600" b="1">
                <a:solidFill>
                  <a:schemeClr val="dk1"/>
                </a:solidFill>
                <a:highlight>
                  <a:srgbClr val="FFFFFF"/>
                </a:highlight>
                <a:latin typeface="Calibri"/>
                <a:ea typeface="Calibri"/>
                <a:cs typeface="Calibri"/>
                <a:sym typeface="Calibri"/>
              </a:rPr>
              <a:t>Which day works best for you to vote?</a:t>
            </a:r>
            <a:r>
              <a:rPr lang="en" sz="1600" b="1">
                <a:solidFill>
                  <a:schemeClr val="dk1"/>
                </a:solidFill>
                <a:latin typeface="Calibri"/>
                <a:ea typeface="Calibri"/>
                <a:cs typeface="Calibri"/>
                <a:sym typeface="Calibri"/>
              </a:rPr>
              <a:t> </a:t>
            </a:r>
            <a:endParaRPr sz="1600" b="1">
              <a:solidFill>
                <a:srgbClr val="FFFFFF"/>
              </a:solidFill>
              <a:highlight>
                <a:srgbClr val="141B4D"/>
              </a:highlight>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26"/>
          <p:cNvSpPr txBox="1"/>
          <p:nvPr/>
        </p:nvSpPr>
        <p:spPr>
          <a:xfrm>
            <a:off x="79425" y="146725"/>
            <a:ext cx="9002700" cy="47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highlight>
                  <a:srgbClr val="141B4D"/>
                </a:highlight>
                <a:latin typeface="Calibri"/>
                <a:ea typeface="Calibri"/>
                <a:cs typeface="Calibri"/>
                <a:sym typeface="Calibri"/>
              </a:rPr>
              <a:t>GOTV Make A Plan</a:t>
            </a:r>
            <a:endParaRPr b="1" i="1">
              <a:latin typeface="Calibri"/>
              <a:ea typeface="Calibri"/>
              <a:cs typeface="Calibri"/>
              <a:sym typeface="Calibri"/>
            </a:endParaRPr>
          </a:p>
          <a:p>
            <a:pPr marL="0" marR="250593" lvl="0" indent="0" algn="l" rtl="0">
              <a:lnSpc>
                <a:spcPct val="102278"/>
              </a:lnSpc>
              <a:spcBef>
                <a:spcPts val="1392"/>
              </a:spcBef>
              <a:spcAft>
                <a:spcPts val="0"/>
              </a:spcAft>
              <a:buNone/>
            </a:pPr>
            <a:r>
              <a:rPr lang="en" b="1" i="1">
                <a:latin typeface="Calibri"/>
                <a:ea typeface="Calibri"/>
                <a:cs typeface="Calibri"/>
                <a:sym typeface="Calibri"/>
              </a:rPr>
              <a:t>[</a:t>
            </a:r>
            <a:r>
              <a:rPr lang="en" b="1" i="1">
                <a:highlight>
                  <a:srgbClr val="FFFFFF"/>
                </a:highlight>
                <a:latin typeface="Calibri"/>
                <a:ea typeface="Calibri"/>
                <a:cs typeface="Calibri"/>
                <a:sym typeface="Calibri"/>
              </a:rPr>
              <a:t>If Early Voting] </a:t>
            </a:r>
            <a:r>
              <a:rPr lang="en" i="1">
                <a:highlight>
                  <a:srgbClr val="FFFFFF"/>
                </a:highlight>
                <a:latin typeface="Calibri"/>
                <a:ea typeface="Calibri"/>
                <a:cs typeface="Calibri"/>
                <a:sym typeface="Calibri"/>
              </a:rPr>
              <a:t>Great! </a:t>
            </a:r>
            <a:r>
              <a:rPr lang="en">
                <a:highlight>
                  <a:srgbClr val="FFFFFF"/>
                </a:highlight>
                <a:latin typeface="Calibri"/>
                <a:ea typeface="Calibri"/>
                <a:cs typeface="Calibri"/>
                <a:sym typeface="Calibri"/>
              </a:rPr>
              <a:t>Voting early is an easy and convenient option. Do you know where your nearest</a:t>
            </a:r>
            <a:r>
              <a:rPr lang="en">
                <a:latin typeface="Calibri"/>
                <a:ea typeface="Calibri"/>
                <a:cs typeface="Calibri"/>
                <a:sym typeface="Calibri"/>
              </a:rPr>
              <a:t> early voting location is? [Refer to </a:t>
            </a:r>
            <a:r>
              <a:rPr lang="en">
                <a:solidFill>
                  <a:srgbClr val="0000FF"/>
                </a:solidFill>
                <a:latin typeface="Calibri"/>
                <a:ea typeface="Calibri"/>
                <a:cs typeface="Calibri"/>
                <a:sym typeface="Calibri"/>
              </a:rPr>
              <a:t>wisdems.org/early</a:t>
            </a:r>
            <a:r>
              <a:rPr lang="en">
                <a:latin typeface="Calibri"/>
                <a:ea typeface="Calibri"/>
                <a:cs typeface="Calibri"/>
                <a:sym typeface="Calibri"/>
              </a:rPr>
              <a:t> to confirm] </a:t>
            </a:r>
            <a:endParaRPr>
              <a:latin typeface="Calibri"/>
              <a:ea typeface="Calibri"/>
              <a:cs typeface="Calibri"/>
              <a:sym typeface="Calibri"/>
            </a:endParaRPr>
          </a:p>
          <a:p>
            <a:pPr marL="931016" marR="211982" lvl="0" indent="-224270" algn="l" rtl="0">
              <a:lnSpc>
                <a:spcPct val="102278"/>
              </a:lnSpc>
              <a:spcBef>
                <a:spcPts val="1392"/>
              </a:spcBef>
              <a:spcAft>
                <a:spcPts val="0"/>
              </a:spcAft>
              <a:buNone/>
            </a:pPr>
            <a:r>
              <a:rPr lang="en">
                <a:latin typeface="Calibri"/>
                <a:ea typeface="Calibri"/>
                <a:cs typeface="Calibri"/>
                <a:sym typeface="Calibri"/>
              </a:rPr>
              <a:t>● What time will you go vote? Do you think you’ll go in the morning, around lunch, or maybe in the evening? </a:t>
            </a:r>
            <a:endParaRPr>
              <a:latin typeface="Calibri"/>
              <a:ea typeface="Calibri"/>
              <a:cs typeface="Calibri"/>
              <a:sym typeface="Calibri"/>
            </a:endParaRPr>
          </a:p>
          <a:p>
            <a:pPr marL="706746" lvl="0" indent="0" algn="l" rtl="0">
              <a:spcBef>
                <a:spcPts val="42"/>
              </a:spcBef>
              <a:spcAft>
                <a:spcPts val="0"/>
              </a:spcAft>
              <a:buNone/>
            </a:pPr>
            <a:r>
              <a:rPr lang="en">
                <a:latin typeface="Calibri"/>
                <a:ea typeface="Calibri"/>
                <a:cs typeface="Calibri"/>
                <a:sym typeface="Calibri"/>
              </a:rPr>
              <a:t>● Voting is open at your early voting location between </a:t>
            </a:r>
            <a:r>
              <a:rPr lang="en">
                <a:solidFill>
                  <a:srgbClr val="FF0000"/>
                </a:solidFill>
                <a:latin typeface="Calibri"/>
                <a:ea typeface="Calibri"/>
                <a:cs typeface="Calibri"/>
                <a:sym typeface="Calibri"/>
              </a:rPr>
              <a:t>TIME </a:t>
            </a:r>
            <a:r>
              <a:rPr lang="en">
                <a:latin typeface="Calibri"/>
                <a:ea typeface="Calibri"/>
                <a:cs typeface="Calibri"/>
                <a:sym typeface="Calibri"/>
              </a:rPr>
              <a:t>and </a:t>
            </a:r>
            <a:r>
              <a:rPr lang="en">
                <a:solidFill>
                  <a:srgbClr val="FF0000"/>
                </a:solidFill>
                <a:latin typeface="Calibri"/>
                <a:ea typeface="Calibri"/>
                <a:cs typeface="Calibri"/>
                <a:sym typeface="Calibri"/>
              </a:rPr>
              <a:t>TIME </a:t>
            </a:r>
            <a:r>
              <a:rPr lang="en">
                <a:latin typeface="Calibri"/>
                <a:ea typeface="Calibri"/>
                <a:cs typeface="Calibri"/>
                <a:sym typeface="Calibri"/>
              </a:rPr>
              <a:t>on </a:t>
            </a:r>
            <a:r>
              <a:rPr lang="en">
                <a:solidFill>
                  <a:srgbClr val="FF0000"/>
                </a:solidFill>
                <a:latin typeface="Calibri"/>
                <a:ea typeface="Calibri"/>
                <a:cs typeface="Calibri"/>
                <a:sym typeface="Calibri"/>
              </a:rPr>
              <a:t>DATE. </a:t>
            </a:r>
            <a:endParaRPr>
              <a:solidFill>
                <a:srgbClr val="FF0000"/>
              </a:solidFill>
              <a:latin typeface="Calibri"/>
              <a:ea typeface="Calibri"/>
              <a:cs typeface="Calibri"/>
              <a:sym typeface="Calibri"/>
            </a:endParaRPr>
          </a:p>
          <a:p>
            <a:pPr marL="706746" lvl="0" indent="0" algn="l" rtl="0">
              <a:spcBef>
                <a:spcPts val="67"/>
              </a:spcBef>
              <a:spcAft>
                <a:spcPts val="0"/>
              </a:spcAft>
              <a:buNone/>
            </a:pPr>
            <a:r>
              <a:rPr lang="en">
                <a:latin typeface="Calibri"/>
                <a:ea typeface="Calibri"/>
                <a:cs typeface="Calibri"/>
                <a:sym typeface="Calibri"/>
              </a:rPr>
              <a:t>● How will you get there? Will you walk, drive, or take public transportation? </a:t>
            </a:r>
            <a:endParaRPr>
              <a:latin typeface="Calibri"/>
              <a:ea typeface="Calibri"/>
              <a:cs typeface="Calibri"/>
              <a:sym typeface="Calibri"/>
            </a:endParaRPr>
          </a:p>
          <a:p>
            <a:pPr marL="706746" lvl="0" indent="0" algn="l" rtl="0">
              <a:spcBef>
                <a:spcPts val="67"/>
              </a:spcBef>
              <a:spcAft>
                <a:spcPts val="0"/>
              </a:spcAft>
              <a:buNone/>
            </a:pPr>
            <a:r>
              <a:rPr lang="en">
                <a:latin typeface="Calibri"/>
                <a:ea typeface="Calibri"/>
                <a:cs typeface="Calibri"/>
                <a:sym typeface="Calibri"/>
              </a:rPr>
              <a:t>● Will you bring others with you? </a:t>
            </a:r>
            <a:endParaRPr b="1" i="1">
              <a:solidFill>
                <a:schemeClr val="dk1"/>
              </a:solidFill>
              <a:latin typeface="Calibri"/>
              <a:ea typeface="Calibri"/>
              <a:cs typeface="Calibri"/>
              <a:sym typeface="Calibri"/>
            </a:endParaRPr>
          </a:p>
          <a:p>
            <a:pPr marL="0" lvl="0" indent="0" algn="l" rtl="0">
              <a:spcBef>
                <a:spcPts val="1417"/>
              </a:spcBef>
              <a:spcAft>
                <a:spcPts val="0"/>
              </a:spcAft>
              <a:buNone/>
            </a:pPr>
            <a:r>
              <a:rPr lang="en" b="1" i="1">
                <a:solidFill>
                  <a:schemeClr val="dk1"/>
                </a:solidFill>
                <a:latin typeface="Calibri"/>
                <a:ea typeface="Calibri"/>
                <a:cs typeface="Calibri"/>
                <a:sym typeface="Calibri"/>
              </a:rPr>
              <a:t>[</a:t>
            </a:r>
            <a:r>
              <a:rPr lang="en" b="1" i="1">
                <a:solidFill>
                  <a:schemeClr val="dk1"/>
                </a:solidFill>
                <a:highlight>
                  <a:schemeClr val="lt1"/>
                </a:highlight>
                <a:latin typeface="Calibri"/>
                <a:ea typeface="Calibri"/>
                <a:cs typeface="Calibri"/>
                <a:sym typeface="Calibri"/>
              </a:rPr>
              <a:t>If E-Day] </a:t>
            </a:r>
            <a:r>
              <a:rPr lang="en" i="1">
                <a:solidFill>
                  <a:schemeClr val="dk1"/>
                </a:solidFill>
                <a:highlight>
                  <a:schemeClr val="lt1"/>
                </a:highlight>
                <a:latin typeface="Calibri"/>
                <a:ea typeface="Calibri"/>
                <a:cs typeface="Calibri"/>
                <a:sym typeface="Calibri"/>
              </a:rPr>
              <a:t>Great! </a:t>
            </a:r>
            <a:r>
              <a:rPr lang="en">
                <a:solidFill>
                  <a:schemeClr val="dk1"/>
                </a:solidFill>
                <a:highlight>
                  <a:schemeClr val="lt1"/>
                </a:highlight>
                <a:latin typeface="Calibri"/>
                <a:ea typeface="Calibri"/>
                <a:cs typeface="Calibri"/>
                <a:sym typeface="Calibri"/>
              </a:rPr>
              <a:t>Do you know where your polling place is?</a:t>
            </a:r>
            <a:r>
              <a:rPr lang="en">
                <a:solidFill>
                  <a:schemeClr val="dk1"/>
                </a:solidFill>
                <a:latin typeface="Calibri"/>
                <a:ea typeface="Calibri"/>
                <a:cs typeface="Calibri"/>
                <a:sym typeface="Calibri"/>
              </a:rPr>
              <a:t> [Refer to </a:t>
            </a:r>
            <a:r>
              <a:rPr lang="en">
                <a:solidFill>
                  <a:srgbClr val="0000FF"/>
                </a:solidFill>
                <a:latin typeface="Calibri"/>
                <a:ea typeface="Calibri"/>
                <a:cs typeface="Calibri"/>
                <a:sym typeface="Calibri"/>
              </a:rPr>
              <a:t>myvote.wi.gov</a:t>
            </a:r>
            <a:r>
              <a:rPr lang="en">
                <a:solidFill>
                  <a:schemeClr val="dk1"/>
                </a:solidFill>
                <a:latin typeface="Calibri"/>
                <a:ea typeface="Calibri"/>
                <a:cs typeface="Calibri"/>
                <a:sym typeface="Calibri"/>
              </a:rPr>
              <a:t> to confirm]</a:t>
            </a:r>
            <a:endParaRPr>
              <a:solidFill>
                <a:schemeClr val="dk1"/>
              </a:solidFill>
              <a:latin typeface="Calibri"/>
              <a:ea typeface="Calibri"/>
              <a:cs typeface="Calibri"/>
              <a:sym typeface="Calibri"/>
            </a:endParaRPr>
          </a:p>
          <a:p>
            <a:pPr marL="931016" marR="211982" lvl="0" indent="-224270" algn="l" rtl="0">
              <a:lnSpc>
                <a:spcPct val="102278"/>
              </a:lnSpc>
              <a:spcBef>
                <a:spcPts val="1417"/>
              </a:spcBef>
              <a:spcAft>
                <a:spcPts val="0"/>
              </a:spcAft>
              <a:buNone/>
            </a:pPr>
            <a:r>
              <a:rPr lang="en">
                <a:solidFill>
                  <a:schemeClr val="dk1"/>
                </a:solidFill>
                <a:latin typeface="Calibri"/>
                <a:ea typeface="Calibri"/>
                <a:cs typeface="Calibri"/>
                <a:sym typeface="Calibri"/>
              </a:rPr>
              <a:t>● What time will you go vote? Do you think you’ll go in the morning, around lunch, or maybe in the evening? </a:t>
            </a:r>
            <a:endParaRPr>
              <a:solidFill>
                <a:schemeClr val="dk1"/>
              </a:solidFill>
              <a:latin typeface="Calibri"/>
              <a:ea typeface="Calibri"/>
              <a:cs typeface="Calibri"/>
              <a:sym typeface="Calibri"/>
            </a:endParaRPr>
          </a:p>
          <a:p>
            <a:pPr marL="706746" lvl="0" indent="0" algn="l" rtl="0">
              <a:spcBef>
                <a:spcPts val="42"/>
              </a:spcBef>
              <a:spcAft>
                <a:spcPts val="0"/>
              </a:spcAft>
              <a:buNone/>
            </a:pPr>
            <a:r>
              <a:rPr lang="en">
                <a:solidFill>
                  <a:schemeClr val="dk1"/>
                </a:solidFill>
                <a:latin typeface="Calibri"/>
                <a:ea typeface="Calibri"/>
                <a:cs typeface="Calibri"/>
                <a:sym typeface="Calibri"/>
              </a:rPr>
              <a:t>● Polls are open on Election Day between </a:t>
            </a:r>
            <a:r>
              <a:rPr lang="en" b="1">
                <a:solidFill>
                  <a:srgbClr val="FF0000"/>
                </a:solidFill>
                <a:latin typeface="Calibri"/>
                <a:ea typeface="Calibri"/>
                <a:cs typeface="Calibri"/>
                <a:sym typeface="Calibri"/>
              </a:rPr>
              <a:t>7am</a:t>
            </a:r>
            <a:r>
              <a:rPr lang="en">
                <a:solidFill>
                  <a:srgbClr val="FF0000"/>
                </a:solidFill>
                <a:latin typeface="Calibri"/>
                <a:ea typeface="Calibri"/>
                <a:cs typeface="Calibri"/>
                <a:sym typeface="Calibri"/>
              </a:rPr>
              <a:t> </a:t>
            </a:r>
            <a:r>
              <a:rPr lang="en">
                <a:solidFill>
                  <a:schemeClr val="dk1"/>
                </a:solidFill>
                <a:latin typeface="Calibri"/>
                <a:ea typeface="Calibri"/>
                <a:cs typeface="Calibri"/>
                <a:sym typeface="Calibri"/>
              </a:rPr>
              <a:t>and </a:t>
            </a:r>
            <a:r>
              <a:rPr lang="en" b="1">
                <a:solidFill>
                  <a:srgbClr val="FF0000"/>
                </a:solidFill>
                <a:latin typeface="Calibri"/>
                <a:ea typeface="Calibri"/>
                <a:cs typeface="Calibri"/>
                <a:sym typeface="Calibri"/>
              </a:rPr>
              <a:t>8pm</a:t>
            </a:r>
            <a:r>
              <a:rPr lang="en">
                <a:solidFill>
                  <a:srgbClr val="FF0000"/>
                </a:solidFill>
                <a:latin typeface="Calibri"/>
                <a:ea typeface="Calibri"/>
                <a:cs typeface="Calibri"/>
                <a:sym typeface="Calibri"/>
              </a:rPr>
              <a:t>. </a:t>
            </a:r>
            <a:endParaRPr>
              <a:solidFill>
                <a:srgbClr val="FF0000"/>
              </a:solidFill>
              <a:latin typeface="Calibri"/>
              <a:ea typeface="Calibri"/>
              <a:cs typeface="Calibri"/>
              <a:sym typeface="Calibri"/>
            </a:endParaRPr>
          </a:p>
          <a:p>
            <a:pPr marL="706746" lvl="0" indent="0" algn="l" rtl="0">
              <a:spcBef>
                <a:spcPts val="67"/>
              </a:spcBef>
              <a:spcAft>
                <a:spcPts val="0"/>
              </a:spcAft>
              <a:buNone/>
            </a:pPr>
            <a:r>
              <a:rPr lang="en">
                <a:solidFill>
                  <a:schemeClr val="dk1"/>
                </a:solidFill>
                <a:latin typeface="Calibri"/>
                <a:ea typeface="Calibri"/>
                <a:cs typeface="Calibri"/>
                <a:sym typeface="Calibri"/>
              </a:rPr>
              <a:t>● How will you get there? Will you walk, drive, or take public transportation? </a:t>
            </a:r>
            <a:endParaRPr>
              <a:solidFill>
                <a:schemeClr val="dk1"/>
              </a:solidFill>
              <a:latin typeface="Calibri"/>
              <a:ea typeface="Calibri"/>
              <a:cs typeface="Calibri"/>
              <a:sym typeface="Calibri"/>
            </a:endParaRPr>
          </a:p>
          <a:p>
            <a:pPr marL="706746" lvl="0" indent="0" algn="l" rtl="0">
              <a:spcBef>
                <a:spcPts val="67"/>
              </a:spcBef>
              <a:spcAft>
                <a:spcPts val="0"/>
              </a:spcAft>
              <a:buNone/>
            </a:pPr>
            <a:r>
              <a:rPr lang="en">
                <a:solidFill>
                  <a:schemeClr val="dk1"/>
                </a:solidFill>
                <a:latin typeface="Calibri"/>
                <a:ea typeface="Calibri"/>
                <a:cs typeface="Calibri"/>
                <a:sym typeface="Calibri"/>
              </a:rPr>
              <a:t>● Will you bring other supporters with you? </a:t>
            </a:r>
            <a:endParaRPr>
              <a:solidFill>
                <a:schemeClr val="dk1"/>
              </a:solidFill>
              <a:latin typeface="Calibri"/>
              <a:ea typeface="Calibri"/>
              <a:cs typeface="Calibri"/>
              <a:sym typeface="Calibri"/>
            </a:endParaRPr>
          </a:p>
          <a:p>
            <a:pPr marL="16057" marR="165874" lvl="0" indent="6423" algn="l" rtl="0">
              <a:lnSpc>
                <a:spcPct val="102278"/>
              </a:lnSpc>
              <a:spcBef>
                <a:spcPts val="1417"/>
              </a:spcBef>
              <a:spcAft>
                <a:spcPts val="0"/>
              </a:spcAft>
              <a:buNone/>
            </a:pPr>
            <a:r>
              <a:rPr lang="en">
                <a:solidFill>
                  <a:schemeClr val="dk1"/>
                </a:solidFill>
                <a:latin typeface="Calibri"/>
                <a:ea typeface="Calibri"/>
                <a:cs typeface="Calibri"/>
                <a:sym typeface="Calibri"/>
              </a:rPr>
              <a:t>Remember, you’ll need to bring a photo ID with you to vote. Do you know which type of ID you’ll bring? You can see a full list of acceptable IDs at </a:t>
            </a:r>
            <a:r>
              <a:rPr lang="en" b="1">
                <a:solidFill>
                  <a:schemeClr val="dk1"/>
                </a:solidFill>
                <a:latin typeface="Calibri"/>
                <a:ea typeface="Calibri"/>
                <a:cs typeface="Calibri"/>
                <a:sym typeface="Calibri"/>
              </a:rPr>
              <a:t>bringit.wi.gov</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marL="19828" marR="11764" lvl="0" indent="-9216" algn="l" rtl="0">
              <a:lnSpc>
                <a:spcPct val="102278"/>
              </a:lnSpc>
              <a:spcBef>
                <a:spcPts val="1392"/>
              </a:spcBef>
              <a:spcAft>
                <a:spcPts val="0"/>
              </a:spcAft>
              <a:buNone/>
            </a:pPr>
            <a:r>
              <a:rPr lang="en">
                <a:solidFill>
                  <a:schemeClr val="dk1"/>
                </a:solidFill>
                <a:latin typeface="Calibri"/>
                <a:ea typeface="Calibri"/>
                <a:cs typeface="Calibri"/>
                <a:sym typeface="Calibri"/>
              </a:rPr>
              <a:t>We’re expecting record turnout in this close election - if you have any questions, you can call </a:t>
            </a:r>
            <a:r>
              <a:rPr lang="en" b="1">
                <a:solidFill>
                  <a:srgbClr val="0000FF"/>
                </a:solidFill>
                <a:latin typeface="Calibri"/>
                <a:ea typeface="Calibri"/>
                <a:cs typeface="Calibri"/>
                <a:sym typeface="Calibri"/>
              </a:rPr>
              <a:t>608-336-3232</a:t>
            </a:r>
            <a:r>
              <a:rPr lang="en" b="1">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or visit </a:t>
            </a:r>
            <a:r>
              <a:rPr lang="en" b="1">
                <a:solidFill>
                  <a:srgbClr val="0000FF"/>
                </a:solidFill>
                <a:latin typeface="Calibri"/>
                <a:ea typeface="Calibri"/>
                <a:cs typeface="Calibri"/>
                <a:sym typeface="Calibri"/>
              </a:rPr>
              <a:t>myvote.wi.gov</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2"/>
        <p:cNvGrpSpPr/>
        <p:nvPr/>
      </p:nvGrpSpPr>
      <p:grpSpPr>
        <a:xfrm>
          <a:off x="0" y="0"/>
          <a:ext cx="0" cy="0"/>
          <a:chOff x="0" y="0"/>
          <a:chExt cx="0" cy="0"/>
        </a:xfrm>
      </p:grpSpPr>
      <p:sp>
        <p:nvSpPr>
          <p:cNvPr id="1123" name="Google Shape;1123;p127"/>
          <p:cNvSpPr/>
          <p:nvPr/>
        </p:nvSpPr>
        <p:spPr>
          <a:xfrm>
            <a:off x="1490425" y="1171175"/>
            <a:ext cx="4646400" cy="339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16">
                <a:solidFill>
                  <a:schemeClr val="dk1"/>
                </a:solidFill>
                <a:latin typeface="Nunito Sans ExtraBold"/>
                <a:ea typeface="Nunito Sans ExtraBold"/>
                <a:cs typeface="Nunito Sans ExtraBold"/>
                <a:sym typeface="Nunito Sans ExtraBold"/>
              </a:rPr>
              <a:t>Find Early Vote Locations:</a:t>
            </a:r>
            <a:br>
              <a:rPr lang="en" sz="2416">
                <a:solidFill>
                  <a:schemeClr val="dk1"/>
                </a:solidFill>
                <a:latin typeface="Nunito Sans ExtraBold"/>
                <a:ea typeface="Nunito Sans ExtraBold"/>
                <a:cs typeface="Nunito Sans ExtraBold"/>
                <a:sym typeface="Nunito Sans ExtraBold"/>
              </a:rPr>
            </a:br>
            <a:r>
              <a:rPr lang="en" sz="2416">
                <a:solidFill>
                  <a:srgbClr val="48CAF5"/>
                </a:solidFill>
                <a:uFill>
                  <a:noFill/>
                </a:uFill>
                <a:latin typeface="Nunito Sans ExtraBold"/>
                <a:ea typeface="Nunito Sans ExtraBold"/>
                <a:cs typeface="Nunito Sans ExtraBold"/>
                <a:sym typeface="Nunito Sans ExtraBold"/>
                <a:hlinkClick r:id="rId3">
                  <a:extLst>
                    <a:ext uri="{A12FA001-AC4F-418D-AE19-62706E023703}">
                      <ahyp:hlinkClr xmlns:ahyp="http://schemas.microsoft.com/office/drawing/2018/hyperlinkcolor" val="tx"/>
                    </a:ext>
                  </a:extLst>
                </a:hlinkClick>
              </a:rPr>
              <a:t>wisdems.org/early</a:t>
            </a:r>
            <a:endParaRPr sz="2416" u="sng">
              <a:solidFill>
                <a:schemeClr val="accent2"/>
              </a:solidFill>
              <a:latin typeface="Nunito Sans ExtraBold"/>
              <a:ea typeface="Nunito Sans ExtraBold"/>
              <a:cs typeface="Nunito Sans ExtraBold"/>
              <a:sym typeface="Nunito Sans ExtraBold"/>
            </a:endParaRPr>
          </a:p>
          <a:p>
            <a:pPr marL="0" lvl="0" indent="0" algn="l" rtl="0">
              <a:spcBef>
                <a:spcPts val="0"/>
              </a:spcBef>
              <a:spcAft>
                <a:spcPts val="0"/>
              </a:spcAft>
              <a:buNone/>
            </a:pPr>
            <a:endParaRPr sz="2416" u="sng">
              <a:solidFill>
                <a:schemeClr val="accent2"/>
              </a:solidFill>
              <a:latin typeface="Nunito Sans ExtraBold"/>
              <a:ea typeface="Nunito Sans ExtraBold"/>
              <a:cs typeface="Nunito Sans ExtraBold"/>
              <a:sym typeface="Nunito Sans ExtraBold"/>
            </a:endParaRPr>
          </a:p>
          <a:p>
            <a:pPr marL="0" lvl="0" indent="0" algn="l" rtl="0">
              <a:spcBef>
                <a:spcPts val="0"/>
              </a:spcBef>
              <a:spcAft>
                <a:spcPts val="0"/>
              </a:spcAft>
              <a:buNone/>
            </a:pPr>
            <a:r>
              <a:rPr lang="en" sz="2416">
                <a:solidFill>
                  <a:schemeClr val="dk1"/>
                </a:solidFill>
                <a:latin typeface="Nunito Sans ExtraBold"/>
                <a:ea typeface="Nunito Sans ExtraBold"/>
                <a:cs typeface="Nunito Sans ExtraBold"/>
                <a:sym typeface="Nunito Sans ExtraBold"/>
              </a:rPr>
              <a:t>Find Polling Locations:</a:t>
            </a:r>
            <a:br>
              <a:rPr lang="en" sz="2416">
                <a:solidFill>
                  <a:schemeClr val="dk1"/>
                </a:solidFill>
                <a:latin typeface="Nunito Sans ExtraBold"/>
                <a:ea typeface="Nunito Sans ExtraBold"/>
                <a:cs typeface="Nunito Sans ExtraBold"/>
                <a:sym typeface="Nunito Sans ExtraBold"/>
              </a:rPr>
            </a:br>
            <a:r>
              <a:rPr lang="en" sz="2416">
                <a:solidFill>
                  <a:srgbClr val="48CAF5"/>
                </a:solidFill>
                <a:latin typeface="Nunito Sans ExtraBold"/>
                <a:ea typeface="Nunito Sans ExtraBold"/>
                <a:cs typeface="Nunito Sans ExtraBold"/>
                <a:sym typeface="Nunito Sans ExtraBold"/>
              </a:rPr>
              <a:t>myvote.wi.gov</a:t>
            </a:r>
            <a:endParaRPr sz="2416">
              <a:solidFill>
                <a:srgbClr val="48CAF5"/>
              </a:solidFill>
              <a:latin typeface="Nunito Sans ExtraBold"/>
              <a:ea typeface="Nunito Sans ExtraBold"/>
              <a:cs typeface="Nunito Sans ExtraBold"/>
              <a:sym typeface="Nunito Sans ExtraBold"/>
            </a:endParaRPr>
          </a:p>
          <a:p>
            <a:pPr marL="0" lvl="0" indent="0" algn="l" rtl="0">
              <a:spcBef>
                <a:spcPts val="0"/>
              </a:spcBef>
              <a:spcAft>
                <a:spcPts val="0"/>
              </a:spcAft>
              <a:buNone/>
            </a:pPr>
            <a:endParaRPr sz="2416">
              <a:solidFill>
                <a:srgbClr val="48CAF5"/>
              </a:solidFill>
              <a:latin typeface="Nunito Sans ExtraBold"/>
              <a:ea typeface="Nunito Sans ExtraBold"/>
              <a:cs typeface="Nunito Sans ExtraBold"/>
              <a:sym typeface="Nunito Sans ExtraBold"/>
            </a:endParaRPr>
          </a:p>
          <a:p>
            <a:pPr marL="0" lvl="0" indent="0" algn="l" rtl="0">
              <a:spcBef>
                <a:spcPts val="0"/>
              </a:spcBef>
              <a:spcAft>
                <a:spcPts val="0"/>
              </a:spcAft>
              <a:buNone/>
            </a:pPr>
            <a:r>
              <a:rPr lang="en" sz="2416">
                <a:solidFill>
                  <a:schemeClr val="dk1"/>
                </a:solidFill>
                <a:latin typeface="Nunito Sans ExtraBold"/>
                <a:ea typeface="Nunito Sans ExtraBold"/>
                <a:cs typeface="Nunito Sans ExtraBold"/>
                <a:sym typeface="Nunito Sans ExtraBold"/>
              </a:rPr>
              <a:t>Voter Assistance Hotline:</a:t>
            </a:r>
            <a:br>
              <a:rPr lang="en" sz="2416">
                <a:solidFill>
                  <a:schemeClr val="dk1"/>
                </a:solidFill>
                <a:latin typeface="Nunito Sans ExtraBold"/>
                <a:ea typeface="Nunito Sans ExtraBold"/>
                <a:cs typeface="Nunito Sans ExtraBold"/>
                <a:sym typeface="Nunito Sans ExtraBold"/>
              </a:rPr>
            </a:br>
            <a:r>
              <a:rPr lang="en" sz="2416">
                <a:solidFill>
                  <a:srgbClr val="48CAF5"/>
                </a:solidFill>
                <a:latin typeface="Nunito Sans ExtraBold"/>
                <a:ea typeface="Nunito Sans ExtraBold"/>
                <a:cs typeface="Nunito Sans ExtraBold"/>
                <a:sym typeface="Nunito Sans ExtraBold"/>
              </a:rPr>
              <a:t>608-336-3232</a:t>
            </a:r>
            <a:endParaRPr sz="2416">
              <a:solidFill>
                <a:srgbClr val="48CAF5"/>
              </a:solidFill>
              <a:latin typeface="Nunito Sans ExtraBold"/>
              <a:ea typeface="Nunito Sans ExtraBold"/>
              <a:cs typeface="Nunito Sans ExtraBold"/>
              <a:sym typeface="Nunito Sans ExtraBold"/>
            </a:endParaRPr>
          </a:p>
        </p:txBody>
      </p:sp>
      <p:sp>
        <p:nvSpPr>
          <p:cNvPr id="1124" name="Google Shape;1124;p127"/>
          <p:cNvSpPr txBox="1">
            <a:spLocks noGrp="1"/>
          </p:cNvSpPr>
          <p:nvPr>
            <p:ph type="title"/>
          </p:nvPr>
        </p:nvSpPr>
        <p:spPr>
          <a:xfrm>
            <a:off x="91475" y="205275"/>
            <a:ext cx="8958000" cy="646500"/>
          </a:xfrm>
          <a:prstGeom prst="rect">
            <a:avLst/>
          </a:prstGeom>
        </p:spPr>
        <p:txBody>
          <a:bodyPr spcFirstLastPara="1" wrap="square" lIns="91425" tIns="91425" rIns="91425" bIns="91425" anchor="t" anchorCtr="0">
            <a:spAutoFit/>
          </a:bodyPr>
          <a:lstStyle/>
          <a:p>
            <a:pPr marL="0" lvl="0" indent="0" algn="ctr" rtl="0">
              <a:lnSpc>
                <a:spcPct val="115000"/>
              </a:lnSpc>
              <a:spcBef>
                <a:spcPts val="0"/>
              </a:spcBef>
              <a:spcAft>
                <a:spcPts val="1000"/>
              </a:spcAft>
              <a:buNone/>
            </a:pPr>
            <a:r>
              <a:rPr lang="en" sz="3000"/>
              <a:t>Important Voting Resources:</a:t>
            </a:r>
            <a:endParaRPr sz="2616" b="0">
              <a:solidFill>
                <a:srgbClr val="48CAF5"/>
              </a:solidFill>
              <a:latin typeface="Nunito Sans ExtraBold"/>
              <a:ea typeface="Nunito Sans ExtraBold"/>
              <a:cs typeface="Nunito Sans ExtraBold"/>
              <a:sym typeface="Nunito Sans ExtraBold"/>
            </a:endParaRPr>
          </a:p>
        </p:txBody>
      </p:sp>
      <p:sp>
        <p:nvSpPr>
          <p:cNvPr id="1125" name="Google Shape;1125;p127"/>
          <p:cNvSpPr/>
          <p:nvPr/>
        </p:nvSpPr>
        <p:spPr>
          <a:xfrm rot="-233554">
            <a:off x="6589657" y="1312438"/>
            <a:ext cx="1966537" cy="1137237"/>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Nunito Sans"/>
                <a:ea typeface="Nunito Sans"/>
                <a:cs typeface="Nunito Sans"/>
                <a:sym typeface="Nunito Sans"/>
              </a:rPr>
              <a:t>Coming Soon!</a:t>
            </a:r>
            <a:endParaRPr b="1">
              <a:latin typeface="Nunito Sans"/>
              <a:ea typeface="Nunito Sans"/>
              <a:cs typeface="Nunito Sans"/>
              <a:sym typeface="Nunito Sans"/>
            </a:endParaRPr>
          </a:p>
          <a:p>
            <a:pPr marL="0" lvl="0" indent="0" algn="ctr" rtl="0">
              <a:spcBef>
                <a:spcPts val="0"/>
              </a:spcBef>
              <a:spcAft>
                <a:spcPts val="0"/>
              </a:spcAft>
              <a:buNone/>
            </a:pPr>
            <a:r>
              <a:rPr lang="en">
                <a:latin typeface="Nunito Sans"/>
                <a:ea typeface="Nunito Sans"/>
                <a:cs typeface="Nunito Sans"/>
                <a:sym typeface="Nunito Sans"/>
              </a:rPr>
              <a:t>There will be a </a:t>
            </a:r>
            <a:r>
              <a:rPr lang="en" u="sng">
                <a:solidFill>
                  <a:schemeClr val="hlink"/>
                </a:solidFill>
                <a:latin typeface="Nunito Sans"/>
                <a:ea typeface="Nunito Sans"/>
                <a:cs typeface="Nunito Sans"/>
                <a:sym typeface="Nunito Sans"/>
                <a:hlinkClick r:id="rId3"/>
              </a:rPr>
              <a:t>wisdems.org/early</a:t>
            </a:r>
            <a:r>
              <a:rPr lang="en">
                <a:latin typeface="Nunito Sans"/>
                <a:ea typeface="Nunito Sans"/>
                <a:cs typeface="Nunito Sans"/>
                <a:sym typeface="Nunito Sans"/>
              </a:rPr>
              <a:t> 2.0 version of the website coming before EVIP!</a:t>
            </a:r>
            <a:endParaRPr>
              <a:latin typeface="Nunito Sans"/>
              <a:ea typeface="Nunito Sans"/>
              <a:cs typeface="Nunito Sans"/>
              <a:sym typeface="Nunito Sans"/>
            </a:endParaRPr>
          </a:p>
        </p:txBody>
      </p:sp>
      <p:pic>
        <p:nvPicPr>
          <p:cNvPr id="1126" name="Google Shape;1126;p127"/>
          <p:cNvPicPr preferRelativeResize="0"/>
          <p:nvPr/>
        </p:nvPicPr>
        <p:blipFill>
          <a:blip r:embed="rId4">
            <a:alphaModFix/>
          </a:blip>
          <a:stretch>
            <a:fillRect/>
          </a:stretch>
        </p:blipFill>
        <p:spPr>
          <a:xfrm>
            <a:off x="5553950" y="2910313"/>
            <a:ext cx="1653251" cy="16532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8"/>
          <p:cNvSpPr txBox="1">
            <a:spLocks noGrp="1"/>
          </p:cNvSpPr>
          <p:nvPr>
            <p:ph type="title"/>
          </p:nvPr>
        </p:nvSpPr>
        <p:spPr>
          <a:xfrm>
            <a:off x="276100" y="285375"/>
            <a:ext cx="8664600" cy="45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highlight>
                  <a:srgbClr val="141B4D"/>
                </a:highlight>
                <a:latin typeface="Calibri"/>
                <a:ea typeface="Calibri"/>
                <a:cs typeface="Calibri"/>
                <a:sym typeface="Calibri"/>
              </a:rPr>
              <a:t> Volunteer Ask </a:t>
            </a:r>
            <a:endParaRPr sz="1600">
              <a:solidFill>
                <a:schemeClr val="dk1"/>
              </a:solidFill>
              <a:latin typeface="Calibri"/>
              <a:ea typeface="Calibri"/>
              <a:cs typeface="Calibri"/>
              <a:sym typeface="Calibri"/>
            </a:endParaRPr>
          </a:p>
          <a:p>
            <a:pPr marL="0" lvl="0" indent="0" algn="l" rtl="0">
              <a:spcBef>
                <a:spcPts val="700"/>
              </a:spcBef>
              <a:spcAft>
                <a:spcPts val="0"/>
              </a:spcAft>
              <a:buNone/>
            </a:pPr>
            <a:r>
              <a:rPr lang="en" sz="1600" i="1">
                <a:solidFill>
                  <a:schemeClr val="dk1"/>
                </a:solidFill>
                <a:latin typeface="Calibri"/>
                <a:ea typeface="Calibri"/>
                <a:cs typeface="Calibri"/>
                <a:sym typeface="Calibri"/>
              </a:rPr>
              <a:t>[If they are a supporter]</a:t>
            </a:r>
            <a:r>
              <a:rPr lang="en" sz="1600">
                <a:solidFill>
                  <a:schemeClr val="dk1"/>
                </a:solidFill>
                <a:latin typeface="Calibri"/>
                <a:ea typeface="Calibri"/>
                <a:cs typeface="Calibri"/>
                <a:sym typeface="Calibri"/>
              </a:rPr>
              <a:t> </a:t>
            </a:r>
            <a:r>
              <a:rPr lang="en" sz="1600" b="0">
                <a:solidFill>
                  <a:schemeClr val="dk1"/>
                </a:solidFill>
                <a:latin typeface="Calibri"/>
                <a:ea typeface="Calibri"/>
                <a:cs typeface="Calibri"/>
                <a:sym typeface="Calibri"/>
              </a:rPr>
              <a:t>Thank you for your support. As you know, this is going to be a really important and incredibly close election. We are counting on supporters like you to volunteer and make sure everyone gets out to vote this fall.</a:t>
            </a:r>
            <a:endParaRPr sz="1600" b="0">
              <a:solidFill>
                <a:schemeClr val="dk1"/>
              </a:solidFill>
              <a:latin typeface="Calibri"/>
              <a:ea typeface="Calibri"/>
              <a:cs typeface="Calibri"/>
              <a:sym typeface="Calibri"/>
            </a:endParaRPr>
          </a:p>
          <a:p>
            <a:pPr marL="0" lvl="0" indent="0" algn="l" rtl="0">
              <a:spcBef>
                <a:spcPts val="0"/>
              </a:spcBef>
              <a:spcAft>
                <a:spcPts val="0"/>
              </a:spcAft>
              <a:buNone/>
            </a:pPr>
            <a:endParaRPr sz="1600" b="0">
              <a:solidFill>
                <a:schemeClr val="dk1"/>
              </a:solidFill>
              <a:latin typeface="Calibri"/>
              <a:ea typeface="Calibri"/>
              <a:cs typeface="Calibri"/>
              <a:sym typeface="Calibri"/>
            </a:endParaRPr>
          </a:p>
          <a:p>
            <a:pPr marL="0" lvl="0" indent="0" algn="l" rtl="0">
              <a:spcBef>
                <a:spcPts val="0"/>
              </a:spcBef>
              <a:spcAft>
                <a:spcPts val="0"/>
              </a:spcAft>
              <a:buNone/>
            </a:pPr>
            <a:r>
              <a:rPr lang="en" sz="1600" b="0">
                <a:solidFill>
                  <a:schemeClr val="dk1"/>
                </a:solidFill>
                <a:latin typeface="Calibri"/>
                <a:ea typeface="Calibri"/>
                <a:cs typeface="Calibri"/>
                <a:sym typeface="Calibri"/>
              </a:rPr>
              <a:t>We are knocking on doors on [DATE, TIME] and all day on weekends. When would work best for you to join us to help make sure we elect Democrats?</a:t>
            </a:r>
            <a:endParaRPr sz="1600" b="0">
              <a:solidFill>
                <a:schemeClr val="dk1"/>
              </a:solidFill>
              <a:latin typeface="Calibri"/>
              <a:ea typeface="Calibri"/>
              <a:cs typeface="Calibri"/>
              <a:sym typeface="Calibri"/>
            </a:endParaRPr>
          </a:p>
          <a:p>
            <a:pPr marL="457200" lvl="0" indent="0" algn="l" rtl="0">
              <a:spcBef>
                <a:spcPts val="0"/>
              </a:spcBef>
              <a:spcAft>
                <a:spcPts val="0"/>
              </a:spcAft>
              <a:buNone/>
            </a:pPr>
            <a:endParaRPr sz="1600" b="0">
              <a:solidFill>
                <a:schemeClr val="dk1"/>
              </a:solidFill>
              <a:latin typeface="Calibri"/>
              <a:ea typeface="Calibri"/>
              <a:cs typeface="Calibri"/>
              <a:sym typeface="Calibri"/>
            </a:endParaRPr>
          </a:p>
          <a:p>
            <a:pPr marL="0" lvl="0" indent="0" algn="l" rtl="0">
              <a:spcBef>
                <a:spcPts val="0"/>
              </a:spcBef>
              <a:spcAft>
                <a:spcPts val="0"/>
              </a:spcAft>
              <a:buNone/>
            </a:pPr>
            <a:r>
              <a:rPr lang="en" sz="1600">
                <a:solidFill>
                  <a:srgbClr val="FFFFFF"/>
                </a:solidFill>
                <a:highlight>
                  <a:srgbClr val="141B4D"/>
                </a:highlight>
                <a:latin typeface="Calibri"/>
                <a:ea typeface="Calibri"/>
                <a:cs typeface="Calibri"/>
                <a:sym typeface="Calibri"/>
              </a:rPr>
              <a:t>Vote Tripling</a:t>
            </a:r>
            <a:r>
              <a:rPr lang="en" sz="1600">
                <a:solidFill>
                  <a:srgbClr val="141B4D"/>
                </a:solidFill>
                <a:highlight>
                  <a:srgbClr val="141B4D"/>
                </a:highlight>
                <a:latin typeface="Calibri"/>
                <a:ea typeface="Calibri"/>
                <a:cs typeface="Calibri"/>
                <a:sym typeface="Calibri"/>
              </a:rPr>
              <a:t>’</a:t>
            </a:r>
            <a:endParaRPr sz="1600">
              <a:solidFill>
                <a:srgbClr val="FFFFFF"/>
              </a:solidFill>
              <a:highlight>
                <a:srgbClr val="141B4D"/>
              </a:highlight>
              <a:latin typeface="Calibri"/>
              <a:ea typeface="Calibri"/>
              <a:cs typeface="Calibri"/>
              <a:sym typeface="Calibri"/>
            </a:endParaRPr>
          </a:p>
          <a:p>
            <a:pPr marL="0" lvl="0" indent="0" algn="l" rtl="0">
              <a:spcBef>
                <a:spcPts val="700"/>
              </a:spcBef>
              <a:spcAft>
                <a:spcPts val="0"/>
              </a:spcAft>
              <a:buNone/>
            </a:pPr>
            <a:r>
              <a:rPr lang="en" sz="1600" b="0">
                <a:solidFill>
                  <a:schemeClr val="dk1"/>
                </a:solidFill>
                <a:latin typeface="Calibri"/>
                <a:ea typeface="Calibri"/>
                <a:cs typeface="Calibri"/>
                <a:sym typeface="Calibri"/>
              </a:rPr>
              <a:t>One last question. Can we count on you to remind 3 friends to get out to vote?</a:t>
            </a:r>
            <a:endParaRPr sz="1600" b="0">
              <a:solidFill>
                <a:schemeClr val="dk1"/>
              </a:solidFill>
              <a:latin typeface="Calibri"/>
              <a:ea typeface="Calibri"/>
              <a:cs typeface="Calibri"/>
              <a:sym typeface="Calibri"/>
            </a:endParaRPr>
          </a:p>
          <a:p>
            <a:pPr marL="0" lvl="0" indent="0" algn="l" rtl="0">
              <a:spcBef>
                <a:spcPts val="0"/>
              </a:spcBef>
              <a:spcAft>
                <a:spcPts val="0"/>
              </a:spcAft>
              <a:buNone/>
            </a:pPr>
            <a:endParaRPr sz="1600" b="0">
              <a:solidFill>
                <a:schemeClr val="dk1"/>
              </a:solidFill>
              <a:latin typeface="Calibri"/>
              <a:ea typeface="Calibri"/>
              <a:cs typeface="Calibri"/>
              <a:sym typeface="Calibri"/>
            </a:endParaRPr>
          </a:p>
          <a:p>
            <a:pPr marL="0" lvl="0" indent="0" algn="l" rtl="0">
              <a:spcBef>
                <a:spcPts val="0"/>
              </a:spcBef>
              <a:spcAft>
                <a:spcPts val="0"/>
              </a:spcAft>
              <a:buNone/>
            </a:pPr>
            <a:r>
              <a:rPr lang="en" sz="1600" b="0">
                <a:solidFill>
                  <a:schemeClr val="dk1"/>
                </a:solidFill>
                <a:latin typeface="Calibri"/>
                <a:ea typeface="Calibri"/>
                <a:cs typeface="Calibri"/>
                <a:sym typeface="Calibri"/>
              </a:rPr>
              <a:t>			Yes		No		Maybe/ Unsure</a:t>
            </a:r>
            <a:endParaRPr sz="1600" b="0">
              <a:solidFill>
                <a:schemeClr val="dk1"/>
              </a:solidFill>
              <a:latin typeface="Calibri"/>
              <a:ea typeface="Calibri"/>
              <a:cs typeface="Calibri"/>
              <a:sym typeface="Calibri"/>
            </a:endParaRPr>
          </a:p>
          <a:p>
            <a:pPr marL="0" lvl="0" indent="0" algn="l" rtl="0">
              <a:spcBef>
                <a:spcPts val="0"/>
              </a:spcBef>
              <a:spcAft>
                <a:spcPts val="0"/>
              </a:spcAft>
              <a:buNone/>
            </a:pPr>
            <a:endParaRPr sz="1600" b="0">
              <a:solidFill>
                <a:schemeClr val="dk1"/>
              </a:solidFill>
              <a:latin typeface="Calibri"/>
              <a:ea typeface="Calibri"/>
              <a:cs typeface="Calibri"/>
              <a:sym typeface="Calibri"/>
            </a:endParaRPr>
          </a:p>
          <a:p>
            <a:pPr marL="457200" lvl="0" indent="0" algn="l" rtl="0">
              <a:spcBef>
                <a:spcPts val="0"/>
              </a:spcBef>
              <a:spcAft>
                <a:spcPts val="0"/>
              </a:spcAft>
              <a:buNone/>
            </a:pPr>
            <a:r>
              <a:rPr lang="en" sz="1600" i="1">
                <a:solidFill>
                  <a:schemeClr val="dk1"/>
                </a:solidFill>
                <a:latin typeface="Calibri"/>
                <a:ea typeface="Calibri"/>
                <a:cs typeface="Calibri"/>
                <a:sym typeface="Calibri"/>
              </a:rPr>
              <a:t>[If they say yes to Vote Tripling] </a:t>
            </a:r>
            <a:r>
              <a:rPr lang="en" sz="1600" b="0">
                <a:solidFill>
                  <a:schemeClr val="dk1"/>
                </a:solidFill>
                <a:latin typeface="Calibri"/>
                <a:ea typeface="Calibri"/>
                <a:cs typeface="Calibri"/>
                <a:sym typeface="Calibri"/>
              </a:rPr>
              <a:t>Fantastic. We’d love to send you a text message reminding you to reach out to these friends. What’s your cell phone number?</a:t>
            </a:r>
            <a:endParaRPr sz="1600" b="0">
              <a:solidFill>
                <a:schemeClr val="dk1"/>
              </a:solidFill>
              <a:latin typeface="Calibri"/>
              <a:ea typeface="Calibri"/>
              <a:cs typeface="Calibri"/>
              <a:sym typeface="Calibri"/>
            </a:endParaRPr>
          </a:p>
          <a:p>
            <a:pPr marL="0" lvl="0" indent="0" algn="l" rtl="0">
              <a:spcBef>
                <a:spcPts val="0"/>
              </a:spcBef>
              <a:spcAft>
                <a:spcPts val="0"/>
              </a:spcAft>
              <a:buNone/>
            </a:pPr>
            <a:endParaRPr sz="1600" b="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r>
              <a:rPr lang="en" sz="1600" b="0">
                <a:solidFill>
                  <a:schemeClr val="dk1"/>
                </a:solidFill>
                <a:latin typeface="Calibri"/>
                <a:ea typeface="Calibri"/>
                <a:cs typeface="Calibri"/>
                <a:sym typeface="Calibri"/>
              </a:rPr>
              <a:t>Excellent. To make your text message specific, we’ll include the first names of the three friends you’ll remind. What are their first names?</a:t>
            </a:r>
            <a:endParaRPr sz="1600" b="0">
              <a:solidFill>
                <a:srgbClr val="FFFFFF"/>
              </a:solidFill>
              <a:highlight>
                <a:srgbClr val="141B4D"/>
              </a:highlight>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29"/>
          <p:cNvSpPr/>
          <p:nvPr/>
        </p:nvSpPr>
        <p:spPr>
          <a:xfrm>
            <a:off x="2149500" y="1791475"/>
            <a:ext cx="4845000" cy="1024500"/>
          </a:xfrm>
          <a:prstGeom prst="roundRect">
            <a:avLst>
              <a:gd name="adj" fmla="val 50000"/>
            </a:avLst>
          </a:prstGeom>
          <a:solidFill>
            <a:srgbClr val="FFFFFF">
              <a:alpha val="9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244351"/>
                </a:solidFill>
                <a:latin typeface="Poppins"/>
                <a:ea typeface="Poppins"/>
                <a:cs typeface="Poppins"/>
                <a:sym typeface="Poppins"/>
              </a:rPr>
              <a:t>Staging Locations</a:t>
            </a:r>
            <a:endParaRPr sz="2500" b="1">
              <a:solidFill>
                <a:srgbClr val="244351"/>
              </a:solidFill>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1"/>
        <p:cNvGrpSpPr/>
        <p:nvPr/>
      </p:nvGrpSpPr>
      <p:grpSpPr>
        <a:xfrm>
          <a:off x="0" y="0"/>
          <a:ext cx="0" cy="0"/>
          <a:chOff x="0" y="0"/>
          <a:chExt cx="0" cy="0"/>
        </a:xfrm>
      </p:grpSpPr>
      <p:pic>
        <p:nvPicPr>
          <p:cNvPr id="1142" name="Google Shape;1142;p130"/>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143" name="Google Shape;1143;p130"/>
          <p:cNvCxnSpPr/>
          <p:nvPr/>
        </p:nvCxnSpPr>
        <p:spPr>
          <a:xfrm rot="10800000">
            <a:off x="1299150" y="4939550"/>
            <a:ext cx="2996400" cy="0"/>
          </a:xfrm>
          <a:prstGeom prst="straightConnector1">
            <a:avLst/>
          </a:prstGeom>
          <a:noFill/>
          <a:ln w="9525" cap="flat" cmpd="sng">
            <a:solidFill>
              <a:srgbClr val="A3C5E3"/>
            </a:solidFill>
            <a:prstDash val="solid"/>
            <a:round/>
            <a:headEnd type="none" w="med" len="med"/>
            <a:tailEnd type="none" w="med" len="med"/>
          </a:ln>
        </p:spPr>
      </p:cxnSp>
      <p:sp>
        <p:nvSpPr>
          <p:cNvPr id="1144" name="Google Shape;1144;p130"/>
          <p:cNvSpPr txBox="1"/>
          <p:nvPr/>
        </p:nvSpPr>
        <p:spPr>
          <a:xfrm>
            <a:off x="3072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
        <p:nvSpPr>
          <p:cNvPr id="1145" name="Google Shape;1145;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2400">
                <a:solidFill>
                  <a:srgbClr val="10A16D"/>
                </a:solidFill>
              </a:rPr>
              <a:t>GOTV: </a:t>
            </a:r>
            <a:r>
              <a:rPr lang="en" sz="2400">
                <a:solidFill>
                  <a:schemeClr val="dk1"/>
                </a:solidFill>
              </a:rPr>
              <a:t>The final four day in action:</a:t>
            </a:r>
            <a:endParaRPr sz="2400"/>
          </a:p>
        </p:txBody>
      </p:sp>
      <p:sp>
        <p:nvSpPr>
          <p:cNvPr id="1146" name="Google Shape;1146;p130"/>
          <p:cNvSpPr txBox="1"/>
          <p:nvPr/>
        </p:nvSpPr>
        <p:spPr>
          <a:xfrm>
            <a:off x="1790850" y="4029025"/>
            <a:ext cx="5562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200"/>
              </a:spcAft>
              <a:buNone/>
            </a:pPr>
            <a:r>
              <a:rPr lang="en" sz="1600" i="1">
                <a:solidFill>
                  <a:schemeClr val="dk1"/>
                </a:solidFill>
                <a:latin typeface="Lora SemiBold"/>
                <a:ea typeface="Lora SemiBold"/>
                <a:cs typeface="Lora SemiBold"/>
                <a:sym typeface="Lora SemiBold"/>
              </a:rPr>
              <a:t>This is what we’ve been building towards:</a:t>
            </a:r>
            <a:r>
              <a:rPr lang="en" sz="1600" i="1">
                <a:solidFill>
                  <a:schemeClr val="hlink"/>
                </a:solidFill>
                <a:latin typeface="Lora SemiBold"/>
                <a:ea typeface="Lora SemiBold"/>
                <a:cs typeface="Lora SemiBold"/>
                <a:sym typeface="Lora SemiBold"/>
              </a:rPr>
              <a:t> more meaningful conversations with voters than ever before. </a:t>
            </a:r>
            <a:endParaRPr sz="1600" i="1">
              <a:solidFill>
                <a:schemeClr val="hlink"/>
              </a:solidFill>
              <a:latin typeface="Lora SemiBold"/>
              <a:ea typeface="Lora SemiBold"/>
              <a:cs typeface="Lora SemiBold"/>
              <a:sym typeface="Lora SemiBold"/>
            </a:endParaRPr>
          </a:p>
        </p:txBody>
      </p:sp>
      <p:sp>
        <p:nvSpPr>
          <p:cNvPr id="1147" name="Google Shape;1147;p130"/>
          <p:cNvSpPr txBox="1"/>
          <p:nvPr/>
        </p:nvSpPr>
        <p:spPr>
          <a:xfrm>
            <a:off x="1143875" y="1225925"/>
            <a:ext cx="3017400" cy="9234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1000"/>
              </a:spcBef>
              <a:spcAft>
                <a:spcPts val="1200"/>
              </a:spcAft>
              <a:buNone/>
            </a:pPr>
            <a:r>
              <a:rPr lang="en" sz="1600">
                <a:solidFill>
                  <a:schemeClr val="dk1"/>
                </a:solidFill>
                <a:latin typeface="Nunito Sans ExtraBold"/>
                <a:ea typeface="Nunito Sans ExtraBold"/>
                <a:cs typeface="Nunito Sans ExtraBold"/>
                <a:sym typeface="Nunito Sans ExtraBold"/>
              </a:rPr>
              <a:t>Staging Locations</a:t>
            </a:r>
            <a:r>
              <a:rPr lang="en" sz="1600">
                <a:solidFill>
                  <a:schemeClr val="dk1"/>
                </a:solidFill>
                <a:latin typeface="Nunito Sans"/>
                <a:ea typeface="Nunito Sans"/>
                <a:cs typeface="Nunito Sans"/>
                <a:sym typeface="Nunito Sans"/>
              </a:rPr>
              <a:t> are ready across the state with all of the materials they need.</a:t>
            </a:r>
            <a:endParaRPr sz="1600">
              <a:solidFill>
                <a:schemeClr val="dk1"/>
              </a:solidFill>
              <a:latin typeface="Nunito Sans"/>
              <a:ea typeface="Nunito Sans"/>
              <a:cs typeface="Nunito Sans"/>
              <a:sym typeface="Nunito Sans"/>
            </a:endParaRPr>
          </a:p>
        </p:txBody>
      </p:sp>
      <p:sp>
        <p:nvSpPr>
          <p:cNvPr id="1148" name="Google Shape;1148;p130"/>
          <p:cNvSpPr txBox="1"/>
          <p:nvPr/>
        </p:nvSpPr>
        <p:spPr>
          <a:xfrm>
            <a:off x="4782525" y="1225925"/>
            <a:ext cx="3017400" cy="9234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1000"/>
              </a:spcBef>
              <a:spcAft>
                <a:spcPts val="1200"/>
              </a:spcAft>
              <a:buNone/>
            </a:pPr>
            <a:r>
              <a:rPr lang="en" sz="1600">
                <a:solidFill>
                  <a:schemeClr val="dk1"/>
                </a:solidFill>
                <a:latin typeface="Nunito Sans ExtraBold"/>
                <a:ea typeface="Nunito Sans ExtraBold"/>
                <a:cs typeface="Nunito Sans ExtraBold"/>
                <a:sym typeface="Nunito Sans ExtraBold"/>
              </a:rPr>
              <a:t>Staging Location Leaders</a:t>
            </a:r>
            <a:r>
              <a:rPr lang="en" sz="1600">
                <a:solidFill>
                  <a:schemeClr val="dk1"/>
                </a:solidFill>
                <a:latin typeface="Nunito Sans"/>
                <a:ea typeface="Nunito Sans"/>
                <a:cs typeface="Nunito Sans"/>
                <a:sym typeface="Nunito Sans"/>
              </a:rPr>
              <a:t> are at their stations, ready to launch DVC shifts. </a:t>
            </a:r>
            <a:endParaRPr sz="1600">
              <a:solidFill>
                <a:schemeClr val="dk1"/>
              </a:solidFill>
              <a:latin typeface="Nunito Sans"/>
              <a:ea typeface="Nunito Sans"/>
              <a:cs typeface="Nunito Sans"/>
              <a:sym typeface="Nunito Sans"/>
            </a:endParaRPr>
          </a:p>
        </p:txBody>
      </p:sp>
      <p:sp>
        <p:nvSpPr>
          <p:cNvPr id="1149" name="Google Shape;1149;p130"/>
          <p:cNvSpPr txBox="1"/>
          <p:nvPr/>
        </p:nvSpPr>
        <p:spPr>
          <a:xfrm>
            <a:off x="629400" y="2516937"/>
            <a:ext cx="2290200" cy="923400"/>
          </a:xfrm>
          <a:prstGeom prst="rect">
            <a:avLst/>
          </a:prstGeom>
          <a:solidFill>
            <a:srgbClr val="FEF9EC"/>
          </a:solidFill>
          <a:ln>
            <a:noFill/>
          </a:ln>
        </p:spPr>
        <p:txBody>
          <a:bodyPr spcFirstLastPara="1" wrap="square" lIns="91425" tIns="91425" rIns="91425" bIns="91425" anchor="t" anchorCtr="0">
            <a:spAutoFit/>
          </a:bodyPr>
          <a:lstStyle/>
          <a:p>
            <a:pPr marL="0" lvl="0" indent="0" algn="l" rtl="0">
              <a:spcBef>
                <a:spcPts val="1000"/>
              </a:spcBef>
              <a:spcAft>
                <a:spcPts val="1200"/>
              </a:spcAft>
              <a:buNone/>
            </a:pPr>
            <a:r>
              <a:rPr lang="en" sz="1600">
                <a:solidFill>
                  <a:schemeClr val="dk1"/>
                </a:solidFill>
                <a:latin typeface="Nunito Sans ExtraBold"/>
                <a:ea typeface="Nunito Sans ExtraBold"/>
                <a:cs typeface="Nunito Sans ExtraBold"/>
                <a:sym typeface="Nunito Sans ExtraBold"/>
              </a:rPr>
              <a:t>Canvassing</a:t>
            </a:r>
            <a:r>
              <a:rPr lang="en" sz="1600">
                <a:solidFill>
                  <a:schemeClr val="dk1"/>
                </a:solidFill>
                <a:latin typeface="Nunito Sans"/>
                <a:ea typeface="Nunito Sans"/>
                <a:cs typeface="Nunito Sans"/>
                <a:sym typeface="Nunito Sans"/>
              </a:rPr>
              <a:t> shifts launch at 9am, 12pm, 3pm, and 6pm. </a:t>
            </a:r>
            <a:endParaRPr sz="1600">
              <a:solidFill>
                <a:schemeClr val="dk1"/>
              </a:solidFill>
              <a:latin typeface="Nunito Sans"/>
              <a:ea typeface="Nunito Sans"/>
              <a:cs typeface="Nunito Sans"/>
              <a:sym typeface="Nunito Sans"/>
            </a:endParaRPr>
          </a:p>
        </p:txBody>
      </p:sp>
      <p:sp>
        <p:nvSpPr>
          <p:cNvPr id="1150" name="Google Shape;1150;p130"/>
          <p:cNvSpPr txBox="1"/>
          <p:nvPr/>
        </p:nvSpPr>
        <p:spPr>
          <a:xfrm>
            <a:off x="3426900" y="2516950"/>
            <a:ext cx="2290200" cy="1169700"/>
          </a:xfrm>
          <a:prstGeom prst="rect">
            <a:avLst/>
          </a:prstGeom>
          <a:solidFill>
            <a:srgbClr val="FEF9EC"/>
          </a:solidFill>
          <a:ln>
            <a:noFill/>
          </a:ln>
        </p:spPr>
        <p:txBody>
          <a:bodyPr spcFirstLastPara="1" wrap="square" lIns="91425" tIns="91425" rIns="91425" bIns="91425" anchor="t" anchorCtr="0">
            <a:spAutoFit/>
          </a:bodyPr>
          <a:lstStyle/>
          <a:p>
            <a:pPr marL="0" lvl="0" indent="0" algn="l" rtl="0">
              <a:spcBef>
                <a:spcPts val="1000"/>
              </a:spcBef>
              <a:spcAft>
                <a:spcPts val="1200"/>
              </a:spcAft>
              <a:buNone/>
            </a:pPr>
            <a:r>
              <a:rPr lang="en" sz="1600">
                <a:solidFill>
                  <a:schemeClr val="dk1"/>
                </a:solidFill>
                <a:latin typeface="Nunito Sans ExtraBold"/>
                <a:ea typeface="Nunito Sans ExtraBold"/>
                <a:cs typeface="Nunito Sans ExtraBold"/>
                <a:sym typeface="Nunito Sans ExtraBold"/>
              </a:rPr>
              <a:t>Statewide phone banking</a:t>
            </a:r>
            <a:r>
              <a:rPr lang="en" sz="1600">
                <a:solidFill>
                  <a:schemeClr val="dk1"/>
                </a:solidFill>
                <a:latin typeface="Nunito Sans"/>
                <a:ea typeface="Nunito Sans"/>
                <a:cs typeface="Nunito Sans"/>
                <a:sym typeface="Nunito Sans"/>
              </a:rPr>
              <a:t> shifts launch at 10am, 12pm, 2pm, 4pm and 6pm. </a:t>
            </a:r>
            <a:endParaRPr sz="1600">
              <a:solidFill>
                <a:schemeClr val="dk1"/>
              </a:solidFill>
              <a:latin typeface="Nunito Sans"/>
              <a:ea typeface="Nunito Sans"/>
              <a:cs typeface="Nunito Sans"/>
              <a:sym typeface="Nunito Sans"/>
            </a:endParaRPr>
          </a:p>
        </p:txBody>
      </p:sp>
      <p:sp>
        <p:nvSpPr>
          <p:cNvPr id="1151" name="Google Shape;1151;p130"/>
          <p:cNvSpPr txBox="1"/>
          <p:nvPr/>
        </p:nvSpPr>
        <p:spPr>
          <a:xfrm>
            <a:off x="6313511" y="2542437"/>
            <a:ext cx="2290200" cy="1169700"/>
          </a:xfrm>
          <a:prstGeom prst="rect">
            <a:avLst/>
          </a:prstGeom>
          <a:solidFill>
            <a:srgbClr val="FEF9EC"/>
          </a:solidFill>
          <a:ln>
            <a:noFill/>
          </a:ln>
        </p:spPr>
        <p:txBody>
          <a:bodyPr spcFirstLastPara="1" wrap="square" lIns="91425" tIns="91425" rIns="91425" bIns="91425" anchor="t" anchorCtr="0">
            <a:spAutoFit/>
          </a:bodyPr>
          <a:lstStyle/>
          <a:p>
            <a:pPr marL="0" lvl="0" indent="0" algn="l" rtl="0">
              <a:spcBef>
                <a:spcPts val="1000"/>
              </a:spcBef>
              <a:spcAft>
                <a:spcPts val="1200"/>
              </a:spcAft>
              <a:buNone/>
            </a:pPr>
            <a:r>
              <a:rPr lang="en" sz="1600">
                <a:solidFill>
                  <a:schemeClr val="dk1"/>
                </a:solidFill>
                <a:latin typeface="Nunito Sans ExtraBold"/>
                <a:ea typeface="Nunito Sans ExtraBold"/>
                <a:cs typeface="Nunito Sans ExtraBold"/>
                <a:sym typeface="Nunito Sans ExtraBold"/>
              </a:rPr>
              <a:t>Community-led relational</a:t>
            </a:r>
            <a:r>
              <a:rPr lang="en" sz="1600">
                <a:solidFill>
                  <a:schemeClr val="dk1"/>
                </a:solidFill>
                <a:latin typeface="Nunito Sans"/>
                <a:ea typeface="Nunito Sans"/>
                <a:cs typeface="Nunito Sans"/>
                <a:sym typeface="Nunito Sans"/>
              </a:rPr>
              <a:t> shifts are happening across the state.</a:t>
            </a:r>
            <a:endParaRPr sz="1600" i="1">
              <a:solidFill>
                <a:schemeClr val="hlink"/>
              </a:solidFill>
              <a:latin typeface="Lora SemiBold"/>
              <a:ea typeface="Lora SemiBold"/>
              <a:cs typeface="Lora SemiBold"/>
              <a:sym typeface="Lora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31"/>
          <p:cNvSpPr txBox="1">
            <a:spLocks noGrp="1"/>
          </p:cNvSpPr>
          <p:nvPr>
            <p:ph type="title"/>
          </p:nvPr>
        </p:nvSpPr>
        <p:spPr>
          <a:xfrm>
            <a:off x="155800" y="216425"/>
            <a:ext cx="435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a:t>What is a Staging Location?</a:t>
            </a:r>
            <a:endParaRPr sz="2400"/>
          </a:p>
        </p:txBody>
      </p:sp>
      <p:sp>
        <p:nvSpPr>
          <p:cNvPr id="1157" name="Google Shape;1157;p131"/>
          <p:cNvSpPr txBox="1">
            <a:spLocks noGrp="1"/>
          </p:cNvSpPr>
          <p:nvPr>
            <p:ph type="body" idx="1"/>
          </p:nvPr>
        </p:nvSpPr>
        <p:spPr>
          <a:xfrm>
            <a:off x="155800" y="1242400"/>
            <a:ext cx="4248600" cy="3492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A staging location is a space where volunteers are trained &amp; empowered to do DVC during GOTV. </a:t>
            </a:r>
            <a:endParaRPr/>
          </a:p>
          <a:p>
            <a:pPr marL="0" lvl="0" indent="0" algn="l" rtl="0">
              <a:lnSpc>
                <a:spcPct val="100000"/>
              </a:lnSpc>
              <a:spcBef>
                <a:spcPts val="1200"/>
              </a:spcBef>
              <a:spcAft>
                <a:spcPts val="1200"/>
              </a:spcAft>
              <a:buNone/>
            </a:pPr>
            <a:r>
              <a:rPr lang="en"/>
              <a:t>Staging Locations allow us to minimize travel time, maximize DVC time and volunteer capacity.</a:t>
            </a:r>
            <a:endParaRPr/>
          </a:p>
        </p:txBody>
      </p:sp>
      <p:pic>
        <p:nvPicPr>
          <p:cNvPr id="1158" name="Google Shape;1158;p131"/>
          <p:cNvPicPr preferRelativeResize="0"/>
          <p:nvPr/>
        </p:nvPicPr>
        <p:blipFill>
          <a:blip r:embed="rId3">
            <a:alphaModFix/>
          </a:blip>
          <a:stretch>
            <a:fillRect/>
          </a:stretch>
        </p:blipFill>
        <p:spPr>
          <a:xfrm>
            <a:off x="4572000" y="0"/>
            <a:ext cx="4572002" cy="5143501"/>
          </a:xfrm>
          <a:prstGeom prst="rect">
            <a:avLst/>
          </a:prstGeom>
          <a:noFill/>
          <a:ln>
            <a:noFill/>
          </a:ln>
        </p:spPr>
      </p:pic>
      <p:sp>
        <p:nvSpPr>
          <p:cNvPr id="1159" name="Google Shape;1159;p131"/>
          <p:cNvSpPr/>
          <p:nvPr/>
        </p:nvSpPr>
        <p:spPr>
          <a:xfrm>
            <a:off x="6708925" y="4583050"/>
            <a:ext cx="2435100" cy="560400"/>
          </a:xfrm>
          <a:prstGeom prst="rect">
            <a:avLst/>
          </a:prstGeom>
          <a:solidFill>
            <a:srgbClr val="D6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96"/>
          <p:cNvSpPr/>
          <p:nvPr/>
        </p:nvSpPr>
        <p:spPr>
          <a:xfrm>
            <a:off x="2149500" y="1791475"/>
            <a:ext cx="4845000" cy="1024500"/>
          </a:xfrm>
          <a:prstGeom prst="roundRect">
            <a:avLst>
              <a:gd name="adj" fmla="val 50000"/>
            </a:avLst>
          </a:prstGeom>
          <a:solidFill>
            <a:srgbClr val="FFFFFF">
              <a:alpha val="9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244351"/>
                </a:solidFill>
                <a:latin typeface="Poppins"/>
                <a:ea typeface="Poppins"/>
                <a:cs typeface="Poppins"/>
                <a:sym typeface="Poppins"/>
              </a:rPr>
              <a:t>State of the Race</a:t>
            </a:r>
            <a:endParaRPr sz="2500" b="1">
              <a:solidFill>
                <a:srgbClr val="244351"/>
              </a:solidFill>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32"/>
          <p:cNvSpPr txBox="1">
            <a:spLocks noGrp="1"/>
          </p:cNvSpPr>
          <p:nvPr>
            <p:ph type="title"/>
          </p:nvPr>
        </p:nvSpPr>
        <p:spPr>
          <a:xfrm>
            <a:off x="155800" y="216425"/>
            <a:ext cx="435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a:t>What is a Staging Location?</a:t>
            </a:r>
            <a:endParaRPr sz="2400"/>
          </a:p>
        </p:txBody>
      </p:sp>
      <p:sp>
        <p:nvSpPr>
          <p:cNvPr id="1165" name="Google Shape;1165;p132"/>
          <p:cNvSpPr txBox="1">
            <a:spLocks noGrp="1"/>
          </p:cNvSpPr>
          <p:nvPr>
            <p:ph type="body" idx="1"/>
          </p:nvPr>
        </p:nvSpPr>
        <p:spPr>
          <a:xfrm>
            <a:off x="155800" y="1242400"/>
            <a:ext cx="4248600" cy="3492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solidFill>
                  <a:schemeClr val="dk1"/>
                </a:solidFill>
              </a:rPr>
              <a:t>There are different kinds of Staging Locations depending on what kind of DVC the location is focused on.</a:t>
            </a:r>
            <a:endParaRPr>
              <a:solidFill>
                <a:schemeClr val="dk1"/>
              </a:solidFill>
            </a:endParaRPr>
          </a:p>
          <a:p>
            <a:pPr marL="0" lvl="0" indent="0" algn="l" rtl="0">
              <a:spcBef>
                <a:spcPts val="1200"/>
              </a:spcBef>
              <a:spcAft>
                <a:spcPts val="0"/>
              </a:spcAft>
              <a:buNone/>
            </a:pPr>
            <a:r>
              <a:rPr lang="en">
                <a:solidFill>
                  <a:schemeClr val="dk1"/>
                </a:solidFill>
                <a:latin typeface="Nunito Sans ExtraBold"/>
                <a:ea typeface="Nunito Sans ExtraBold"/>
                <a:cs typeface="Nunito Sans ExtraBold"/>
                <a:sym typeface="Nunito Sans ExtraBold"/>
              </a:rPr>
              <a:t>Canvassing SLs</a:t>
            </a:r>
            <a:endParaRPr>
              <a:solidFill>
                <a:schemeClr val="dk1"/>
              </a:solidFill>
              <a:latin typeface="Nunito Sans ExtraBold"/>
              <a:ea typeface="Nunito Sans ExtraBold"/>
              <a:cs typeface="Nunito Sans ExtraBold"/>
              <a:sym typeface="Nunito Sans ExtraBold"/>
            </a:endParaRPr>
          </a:p>
          <a:p>
            <a:pPr marL="457200" lvl="0" indent="-322580" algn="l" rtl="0">
              <a:spcBef>
                <a:spcPts val="0"/>
              </a:spcBef>
              <a:spcAft>
                <a:spcPts val="0"/>
              </a:spcAft>
              <a:buClr>
                <a:schemeClr val="dk1"/>
              </a:buClr>
              <a:buSzPct val="100000"/>
              <a:buChar char="●"/>
            </a:pPr>
            <a:r>
              <a:rPr lang="en">
                <a:solidFill>
                  <a:schemeClr val="dk1"/>
                </a:solidFill>
              </a:rPr>
              <a:t>Focus on knocking doors.</a:t>
            </a:r>
            <a:endParaRPr>
              <a:solidFill>
                <a:schemeClr val="dk1"/>
              </a:solidFill>
            </a:endParaRPr>
          </a:p>
          <a:p>
            <a:pPr marL="457200" lvl="0" indent="-322580" algn="l" rtl="0">
              <a:spcBef>
                <a:spcPts val="0"/>
              </a:spcBef>
              <a:spcAft>
                <a:spcPts val="0"/>
              </a:spcAft>
              <a:buClr>
                <a:schemeClr val="dk1"/>
              </a:buClr>
              <a:buSzPct val="100000"/>
              <a:buChar char="●"/>
            </a:pPr>
            <a:r>
              <a:rPr lang="en">
                <a:solidFill>
                  <a:schemeClr val="dk1"/>
                </a:solidFill>
              </a:rPr>
              <a:t>May also focus on Relational Outreach &amp; High Traffic Canvassing, including launching HTC shifts, hosting Relational shifts, and providing additional trainings around these topics.</a:t>
            </a:r>
            <a:endParaRPr>
              <a:solidFill>
                <a:schemeClr val="dk1"/>
              </a:solidFill>
            </a:endParaRPr>
          </a:p>
          <a:p>
            <a:pPr marL="0" lvl="0" indent="0" algn="l" rtl="0">
              <a:spcBef>
                <a:spcPts val="1000"/>
              </a:spcBef>
              <a:spcAft>
                <a:spcPts val="0"/>
              </a:spcAft>
              <a:buNone/>
            </a:pPr>
            <a:r>
              <a:rPr lang="en">
                <a:solidFill>
                  <a:schemeClr val="dk1"/>
                </a:solidFill>
                <a:latin typeface="Nunito Sans ExtraBold"/>
                <a:ea typeface="Nunito Sans ExtraBold"/>
                <a:cs typeface="Nunito Sans ExtraBold"/>
                <a:sym typeface="Nunito Sans ExtraBold"/>
              </a:rPr>
              <a:t>Virtual Staging Locations:</a:t>
            </a:r>
            <a:endParaRPr>
              <a:solidFill>
                <a:schemeClr val="dk1"/>
              </a:solidFill>
              <a:latin typeface="Nunito Sans ExtraBold"/>
              <a:ea typeface="Nunito Sans ExtraBold"/>
              <a:cs typeface="Nunito Sans ExtraBold"/>
              <a:sym typeface="Nunito Sans ExtraBold"/>
            </a:endParaRPr>
          </a:p>
          <a:p>
            <a:pPr marL="457200" lvl="0" indent="-322580" algn="l" rtl="0">
              <a:spcBef>
                <a:spcPts val="0"/>
              </a:spcBef>
              <a:spcAft>
                <a:spcPts val="0"/>
              </a:spcAft>
              <a:buClr>
                <a:schemeClr val="dk1"/>
              </a:buClr>
              <a:buSzPct val="100000"/>
              <a:buChar char="●"/>
            </a:pPr>
            <a:r>
              <a:rPr lang="en">
                <a:solidFill>
                  <a:schemeClr val="dk1"/>
                </a:solidFill>
              </a:rPr>
              <a:t>Run by a distributed team</a:t>
            </a:r>
            <a:endParaRPr>
              <a:solidFill>
                <a:schemeClr val="dk1"/>
              </a:solidFill>
            </a:endParaRPr>
          </a:p>
          <a:p>
            <a:pPr marL="457200" lvl="0" indent="-322580" algn="l" rtl="0">
              <a:spcBef>
                <a:spcPts val="0"/>
              </a:spcBef>
              <a:spcAft>
                <a:spcPts val="0"/>
              </a:spcAft>
              <a:buClr>
                <a:schemeClr val="dk1"/>
              </a:buClr>
              <a:buSzPct val="100000"/>
              <a:buChar char="●"/>
            </a:pPr>
            <a:r>
              <a:rPr lang="en">
                <a:solidFill>
                  <a:schemeClr val="dk1"/>
                </a:solidFill>
              </a:rPr>
              <a:t>Focus on phone calls.</a:t>
            </a:r>
            <a:endParaRPr>
              <a:solidFill>
                <a:schemeClr val="dk1"/>
              </a:solidFill>
            </a:endParaRPr>
          </a:p>
        </p:txBody>
      </p:sp>
      <p:pic>
        <p:nvPicPr>
          <p:cNvPr id="1166" name="Google Shape;1166;p132"/>
          <p:cNvPicPr preferRelativeResize="0"/>
          <p:nvPr/>
        </p:nvPicPr>
        <p:blipFill>
          <a:blip r:embed="rId3">
            <a:alphaModFix/>
          </a:blip>
          <a:stretch>
            <a:fillRect/>
          </a:stretch>
        </p:blipFill>
        <p:spPr>
          <a:xfrm>
            <a:off x="4572000" y="0"/>
            <a:ext cx="4572002" cy="5143501"/>
          </a:xfrm>
          <a:prstGeom prst="rect">
            <a:avLst/>
          </a:prstGeom>
          <a:noFill/>
          <a:ln>
            <a:noFill/>
          </a:ln>
        </p:spPr>
      </p:pic>
      <p:sp>
        <p:nvSpPr>
          <p:cNvPr id="1167" name="Google Shape;1167;p132"/>
          <p:cNvSpPr/>
          <p:nvPr/>
        </p:nvSpPr>
        <p:spPr>
          <a:xfrm>
            <a:off x="6708925" y="4583050"/>
            <a:ext cx="2435100" cy="560400"/>
          </a:xfrm>
          <a:prstGeom prst="rect">
            <a:avLst/>
          </a:prstGeom>
          <a:solidFill>
            <a:srgbClr val="D6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33"/>
          <p:cNvSpPr txBox="1">
            <a:spLocks noGrp="1"/>
          </p:cNvSpPr>
          <p:nvPr>
            <p:ph type="title"/>
          </p:nvPr>
        </p:nvSpPr>
        <p:spPr>
          <a:xfrm>
            <a:off x="155800" y="216425"/>
            <a:ext cx="4350300" cy="92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Why are Staging Locations so important?</a:t>
            </a:r>
            <a:endParaRPr sz="2600"/>
          </a:p>
        </p:txBody>
      </p:sp>
      <p:sp>
        <p:nvSpPr>
          <p:cNvPr id="1173" name="Google Shape;1173;p133"/>
          <p:cNvSpPr txBox="1">
            <a:spLocks noGrp="1"/>
          </p:cNvSpPr>
          <p:nvPr>
            <p:ph type="body" idx="1"/>
          </p:nvPr>
        </p:nvSpPr>
        <p:spPr>
          <a:xfrm>
            <a:off x="155800" y="1242400"/>
            <a:ext cx="4248600" cy="2569500"/>
          </a:xfrm>
          <a:prstGeom prst="rect">
            <a:avLst/>
          </a:prstGeom>
        </p:spPr>
        <p:txBody>
          <a:bodyPr spcFirstLastPara="1" wrap="square" lIns="91425" tIns="91425" rIns="91425" bIns="91425" anchor="t" anchorCtr="0">
            <a:spAutoFit/>
          </a:bodyPr>
          <a:lstStyle/>
          <a:p>
            <a:pPr marL="0" lvl="0" indent="0" algn="l" rtl="0">
              <a:lnSpc>
                <a:spcPct val="95000"/>
              </a:lnSpc>
              <a:spcBef>
                <a:spcPts val="0"/>
              </a:spcBef>
              <a:spcAft>
                <a:spcPts val="0"/>
              </a:spcAft>
              <a:buNone/>
            </a:pPr>
            <a:r>
              <a:rPr lang="en">
                <a:solidFill>
                  <a:schemeClr val="dk1"/>
                </a:solidFill>
              </a:rPr>
              <a:t>We need </a:t>
            </a:r>
            <a:r>
              <a:rPr lang="en" i="1">
                <a:solidFill>
                  <a:schemeClr val="dk1"/>
                </a:solidFill>
                <a:latin typeface="Nunito Sans ExtraBold"/>
                <a:ea typeface="Nunito Sans ExtraBold"/>
                <a:cs typeface="Nunito Sans ExtraBold"/>
                <a:sym typeface="Nunito Sans ExtraBold"/>
              </a:rPr>
              <a:t>a lot </a:t>
            </a:r>
            <a:r>
              <a:rPr lang="en">
                <a:solidFill>
                  <a:schemeClr val="dk1"/>
                </a:solidFill>
              </a:rPr>
              <a:t>of locations and </a:t>
            </a:r>
            <a:r>
              <a:rPr lang="en" i="1">
                <a:solidFill>
                  <a:schemeClr val="dk1"/>
                </a:solidFill>
                <a:latin typeface="Nunito Sans ExtraBold"/>
                <a:ea typeface="Nunito Sans ExtraBold"/>
                <a:cs typeface="Nunito Sans ExtraBold"/>
                <a:sym typeface="Nunito Sans ExtraBold"/>
              </a:rPr>
              <a:t>a full roster </a:t>
            </a:r>
            <a:r>
              <a:rPr lang="en">
                <a:solidFill>
                  <a:schemeClr val="dk1"/>
                </a:solidFill>
              </a:rPr>
              <a:t>of SL Leaders to be successful.</a:t>
            </a:r>
            <a:endParaRPr>
              <a:solidFill>
                <a:schemeClr val="dk1"/>
              </a:solidFill>
            </a:endParaRPr>
          </a:p>
          <a:p>
            <a:pPr marL="457200" lvl="0" indent="-330200" algn="l" rtl="0">
              <a:lnSpc>
                <a:spcPct val="95000"/>
              </a:lnSpc>
              <a:spcBef>
                <a:spcPts val="1000"/>
              </a:spcBef>
              <a:spcAft>
                <a:spcPts val="0"/>
              </a:spcAft>
              <a:buClr>
                <a:schemeClr val="dk1"/>
              </a:buClr>
              <a:buSzPts val="1600"/>
              <a:buChar char="●"/>
            </a:pPr>
            <a:r>
              <a:rPr lang="en">
                <a:solidFill>
                  <a:schemeClr val="dk1"/>
                </a:solidFill>
              </a:rPr>
              <a:t>Lets us get closer to targeted voters.</a:t>
            </a:r>
            <a:endParaRPr>
              <a:solidFill>
                <a:schemeClr val="dk1"/>
              </a:solidFill>
            </a:endParaRPr>
          </a:p>
          <a:p>
            <a:pPr marL="457200" lvl="0" indent="-330200" algn="l" rtl="0">
              <a:lnSpc>
                <a:spcPct val="95000"/>
              </a:lnSpc>
              <a:spcBef>
                <a:spcPts val="1000"/>
              </a:spcBef>
              <a:spcAft>
                <a:spcPts val="0"/>
              </a:spcAft>
              <a:buClr>
                <a:schemeClr val="dk1"/>
              </a:buClr>
              <a:buSzPts val="1600"/>
              <a:buChar char="●"/>
            </a:pPr>
            <a:r>
              <a:rPr lang="en">
                <a:solidFill>
                  <a:schemeClr val="dk1"/>
                </a:solidFill>
              </a:rPr>
              <a:t>Increases efficiency.</a:t>
            </a:r>
            <a:endParaRPr>
              <a:solidFill>
                <a:schemeClr val="dk1"/>
              </a:solidFill>
            </a:endParaRPr>
          </a:p>
          <a:p>
            <a:pPr marL="457200" lvl="0" indent="-330200" algn="l" rtl="0">
              <a:lnSpc>
                <a:spcPct val="95000"/>
              </a:lnSpc>
              <a:spcBef>
                <a:spcPts val="1000"/>
              </a:spcBef>
              <a:spcAft>
                <a:spcPts val="0"/>
              </a:spcAft>
              <a:buClr>
                <a:schemeClr val="dk1"/>
              </a:buClr>
              <a:buSzPts val="1600"/>
              <a:buChar char="●"/>
            </a:pPr>
            <a:r>
              <a:rPr lang="en">
                <a:solidFill>
                  <a:schemeClr val="dk1"/>
                </a:solidFill>
              </a:rPr>
              <a:t>Enables us to handle the high volume of GOTV volunteers.</a:t>
            </a:r>
            <a:endParaRPr>
              <a:solidFill>
                <a:schemeClr val="dk1"/>
              </a:solidFill>
            </a:endParaRPr>
          </a:p>
          <a:p>
            <a:pPr marL="457200" lvl="0" indent="-330200" algn="l" rtl="0">
              <a:lnSpc>
                <a:spcPct val="95000"/>
              </a:lnSpc>
              <a:spcBef>
                <a:spcPts val="1000"/>
              </a:spcBef>
              <a:spcAft>
                <a:spcPts val="1000"/>
              </a:spcAft>
              <a:buClr>
                <a:schemeClr val="dk1"/>
              </a:buClr>
              <a:buSzPts val="1600"/>
              <a:buChar char="●"/>
            </a:pPr>
            <a:r>
              <a:rPr lang="en">
                <a:solidFill>
                  <a:schemeClr val="dk1"/>
                </a:solidFill>
              </a:rPr>
              <a:t>Frees up Organizers to do DVC (since they’re some of our best messengers.)</a:t>
            </a:r>
            <a:endParaRPr>
              <a:solidFill>
                <a:schemeClr val="dk1"/>
              </a:solidFill>
            </a:endParaRPr>
          </a:p>
        </p:txBody>
      </p:sp>
      <p:pic>
        <p:nvPicPr>
          <p:cNvPr id="1174" name="Google Shape;1174;p133"/>
          <p:cNvPicPr preferRelativeResize="0"/>
          <p:nvPr/>
        </p:nvPicPr>
        <p:blipFill>
          <a:blip r:embed="rId3">
            <a:alphaModFix/>
          </a:blip>
          <a:stretch>
            <a:fillRect/>
          </a:stretch>
        </p:blipFill>
        <p:spPr>
          <a:xfrm>
            <a:off x="4572000" y="0"/>
            <a:ext cx="4572002" cy="5143501"/>
          </a:xfrm>
          <a:prstGeom prst="rect">
            <a:avLst/>
          </a:prstGeom>
          <a:noFill/>
          <a:ln>
            <a:noFill/>
          </a:ln>
        </p:spPr>
      </p:pic>
      <p:sp>
        <p:nvSpPr>
          <p:cNvPr id="1175" name="Google Shape;1175;p133"/>
          <p:cNvSpPr/>
          <p:nvPr/>
        </p:nvSpPr>
        <p:spPr>
          <a:xfrm>
            <a:off x="6708925" y="4583050"/>
            <a:ext cx="2435100" cy="560400"/>
          </a:xfrm>
          <a:prstGeom prst="rect">
            <a:avLst/>
          </a:prstGeom>
          <a:solidFill>
            <a:srgbClr val="D6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34"/>
          <p:cNvSpPr txBox="1">
            <a:spLocks noGrp="1"/>
          </p:cNvSpPr>
          <p:nvPr>
            <p:ph type="title"/>
          </p:nvPr>
        </p:nvSpPr>
        <p:spPr>
          <a:xfrm>
            <a:off x="155800" y="216425"/>
            <a:ext cx="3971700" cy="92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Key Features of a Staging Location</a:t>
            </a:r>
            <a:endParaRPr sz="2400">
              <a:solidFill>
                <a:schemeClr val="dk1"/>
              </a:solidFill>
            </a:endParaRPr>
          </a:p>
        </p:txBody>
      </p:sp>
      <p:sp>
        <p:nvSpPr>
          <p:cNvPr id="1181" name="Google Shape;1181;p134"/>
          <p:cNvSpPr txBox="1">
            <a:spLocks noGrp="1"/>
          </p:cNvSpPr>
          <p:nvPr>
            <p:ph type="body" idx="1"/>
          </p:nvPr>
        </p:nvSpPr>
        <p:spPr>
          <a:xfrm>
            <a:off x="155800" y="1242400"/>
            <a:ext cx="4139700" cy="3492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sz="1800">
                <a:solidFill>
                  <a:schemeClr val="dk1"/>
                </a:solidFill>
              </a:rPr>
              <a:t>Consistently Available–for WOAs, GOT(E)V and GOTV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Easy to find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Spacious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Flow in a logical way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WiFi Accessibility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ADA Accessible</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Consistent leadership throughout</a:t>
            </a:r>
            <a:endParaRPr sz="1800">
              <a:solidFill>
                <a:schemeClr val="dk1"/>
              </a:solidFill>
            </a:endParaRPr>
          </a:p>
        </p:txBody>
      </p:sp>
      <p:pic>
        <p:nvPicPr>
          <p:cNvPr id="1182" name="Google Shape;1182;p134"/>
          <p:cNvPicPr preferRelativeResize="0"/>
          <p:nvPr/>
        </p:nvPicPr>
        <p:blipFill>
          <a:blip r:embed="rId3">
            <a:alphaModFix/>
          </a:blip>
          <a:stretch>
            <a:fillRect/>
          </a:stretch>
        </p:blipFill>
        <p:spPr>
          <a:xfrm>
            <a:off x="4572000" y="0"/>
            <a:ext cx="4572002" cy="5143501"/>
          </a:xfrm>
          <a:prstGeom prst="rect">
            <a:avLst/>
          </a:prstGeom>
          <a:noFill/>
          <a:ln>
            <a:noFill/>
          </a:ln>
        </p:spPr>
      </p:pic>
      <p:sp>
        <p:nvSpPr>
          <p:cNvPr id="1183" name="Google Shape;1183;p134"/>
          <p:cNvSpPr/>
          <p:nvPr/>
        </p:nvSpPr>
        <p:spPr>
          <a:xfrm>
            <a:off x="6708925" y="4583050"/>
            <a:ext cx="2435100" cy="560400"/>
          </a:xfrm>
          <a:prstGeom prst="rect">
            <a:avLst/>
          </a:prstGeom>
          <a:solidFill>
            <a:srgbClr val="D6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35"/>
          <p:cNvSpPr txBox="1">
            <a:spLocks noGrp="1"/>
          </p:cNvSpPr>
          <p:nvPr>
            <p:ph type="title"/>
          </p:nvPr>
        </p:nvSpPr>
        <p:spPr>
          <a:xfrm>
            <a:off x="797675" y="713975"/>
            <a:ext cx="2881200" cy="1108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2000" i="1">
                <a:solidFill>
                  <a:srgbClr val="0C58D3"/>
                </a:solidFill>
                <a:latin typeface="Lora"/>
                <a:ea typeface="Lora"/>
                <a:cs typeface="Lora"/>
                <a:sym typeface="Lora"/>
              </a:rPr>
              <a:t>We also offer a digital training that explains Staging Locations:</a:t>
            </a:r>
            <a:endParaRPr sz="2000" i="1">
              <a:solidFill>
                <a:srgbClr val="0C58D3"/>
              </a:solidFill>
              <a:latin typeface="Lora"/>
              <a:ea typeface="Lora"/>
              <a:cs typeface="Lora"/>
              <a:sym typeface="Lora"/>
            </a:endParaRPr>
          </a:p>
        </p:txBody>
      </p:sp>
      <p:pic>
        <p:nvPicPr>
          <p:cNvPr id="1189" name="Google Shape;1189;p135"/>
          <p:cNvPicPr preferRelativeResize="0"/>
          <p:nvPr/>
        </p:nvPicPr>
        <p:blipFill>
          <a:blip r:embed="rId3">
            <a:alphaModFix/>
          </a:blip>
          <a:stretch>
            <a:fillRect/>
          </a:stretch>
        </p:blipFill>
        <p:spPr>
          <a:xfrm>
            <a:off x="4572000" y="0"/>
            <a:ext cx="4572002" cy="5143501"/>
          </a:xfrm>
          <a:prstGeom prst="rect">
            <a:avLst/>
          </a:prstGeom>
          <a:noFill/>
          <a:ln>
            <a:noFill/>
          </a:ln>
        </p:spPr>
      </p:pic>
      <p:sp>
        <p:nvSpPr>
          <p:cNvPr id="1190" name="Google Shape;1190;p135"/>
          <p:cNvSpPr/>
          <p:nvPr/>
        </p:nvSpPr>
        <p:spPr>
          <a:xfrm>
            <a:off x="6708925" y="4583050"/>
            <a:ext cx="2435100" cy="560400"/>
          </a:xfrm>
          <a:prstGeom prst="rect">
            <a:avLst/>
          </a:prstGeom>
          <a:solidFill>
            <a:srgbClr val="D6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1191" name="Google Shape;1191;p135"/>
          <p:cNvPicPr preferRelativeResize="0"/>
          <p:nvPr/>
        </p:nvPicPr>
        <p:blipFill>
          <a:blip r:embed="rId4">
            <a:alphaModFix/>
          </a:blip>
          <a:stretch>
            <a:fillRect/>
          </a:stretch>
        </p:blipFill>
        <p:spPr>
          <a:xfrm>
            <a:off x="1133925" y="1822175"/>
            <a:ext cx="2208700" cy="220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6"/>
        <p:cNvGrpSpPr/>
        <p:nvPr/>
      </p:nvGrpSpPr>
      <p:grpSpPr>
        <a:xfrm>
          <a:off x="0" y="0"/>
          <a:ext cx="0" cy="0"/>
          <a:chOff x="0" y="0"/>
          <a:chExt cx="0" cy="0"/>
        </a:xfrm>
      </p:grpSpPr>
      <p:sp>
        <p:nvSpPr>
          <p:cNvPr id="1197" name="Google Shape;1197;p136"/>
          <p:cNvSpPr txBox="1"/>
          <p:nvPr/>
        </p:nvSpPr>
        <p:spPr>
          <a:xfrm>
            <a:off x="1764150" y="272975"/>
            <a:ext cx="5615700" cy="1086300"/>
          </a:xfrm>
          <a:prstGeom prst="rect">
            <a:avLst/>
          </a:prstGeom>
          <a:noFill/>
          <a:ln>
            <a:noFill/>
          </a:ln>
        </p:spPr>
        <p:txBody>
          <a:bodyPr spcFirstLastPara="1" wrap="square" lIns="0" tIns="34275" rIns="68575" bIns="0" anchor="b" anchorCtr="0">
            <a:spAutoFit/>
          </a:bodyPr>
          <a:lstStyle/>
          <a:p>
            <a:pPr marL="91440" lvl="0" indent="0" algn="ctr" rtl="0">
              <a:lnSpc>
                <a:spcPct val="100000"/>
              </a:lnSpc>
              <a:spcBef>
                <a:spcPts val="0"/>
              </a:spcBef>
              <a:spcAft>
                <a:spcPts val="0"/>
              </a:spcAft>
              <a:buNone/>
            </a:pPr>
            <a:r>
              <a:rPr lang="en" sz="2400" b="1">
                <a:solidFill>
                  <a:srgbClr val="244351"/>
                </a:solidFill>
                <a:latin typeface="Poppins"/>
                <a:ea typeface="Poppins"/>
                <a:cs typeface="Poppins"/>
                <a:sym typeface="Poppins"/>
              </a:rPr>
              <a:t>Staging Location Leadership Roles</a:t>
            </a:r>
            <a:endParaRPr sz="2400" b="1">
              <a:solidFill>
                <a:srgbClr val="244351"/>
              </a:solidFill>
              <a:latin typeface="Poppins"/>
              <a:ea typeface="Poppins"/>
              <a:cs typeface="Poppins"/>
              <a:sym typeface="Poppins"/>
            </a:endParaRPr>
          </a:p>
          <a:p>
            <a:pPr marL="91440" lvl="0" indent="0" algn="ctr" rtl="0">
              <a:lnSpc>
                <a:spcPct val="100000"/>
              </a:lnSpc>
              <a:spcBef>
                <a:spcPts val="1000"/>
              </a:spcBef>
              <a:spcAft>
                <a:spcPts val="1000"/>
              </a:spcAft>
              <a:buNone/>
            </a:pPr>
            <a:r>
              <a:rPr lang="en" sz="1800">
                <a:latin typeface="Nunito Sans"/>
                <a:ea typeface="Nunito Sans"/>
                <a:cs typeface="Nunito Sans"/>
                <a:sym typeface="Nunito Sans"/>
              </a:rPr>
              <a:t>The number of leaders will depend on your location, but in general an effective staging location needs:</a:t>
            </a:r>
            <a:endParaRPr sz="1800">
              <a:latin typeface="Nunito Sans"/>
              <a:ea typeface="Nunito Sans"/>
              <a:cs typeface="Nunito Sans"/>
              <a:sym typeface="Nunito Sans"/>
            </a:endParaRPr>
          </a:p>
        </p:txBody>
      </p:sp>
      <p:grpSp>
        <p:nvGrpSpPr>
          <p:cNvPr id="1198" name="Google Shape;1198;p136"/>
          <p:cNvGrpSpPr/>
          <p:nvPr/>
        </p:nvGrpSpPr>
        <p:grpSpPr>
          <a:xfrm>
            <a:off x="2175919" y="1661763"/>
            <a:ext cx="1600200" cy="2007963"/>
            <a:chOff x="1991888" y="1737963"/>
            <a:chExt cx="1600200" cy="2007963"/>
          </a:xfrm>
        </p:grpSpPr>
        <p:sp>
          <p:nvSpPr>
            <p:cNvPr id="1199" name="Google Shape;1199;p136"/>
            <p:cNvSpPr txBox="1"/>
            <p:nvPr/>
          </p:nvSpPr>
          <p:spPr>
            <a:xfrm>
              <a:off x="1991888" y="3163025"/>
              <a:ext cx="1600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600">
                  <a:solidFill>
                    <a:srgbClr val="0B1836"/>
                  </a:solidFill>
                  <a:latin typeface="Nunito Sans ExtraBold"/>
                  <a:ea typeface="Nunito Sans ExtraBold"/>
                  <a:cs typeface="Nunito Sans ExtraBold"/>
                  <a:sym typeface="Nunito Sans ExtraBold"/>
                </a:rPr>
                <a:t>Confirm &amp; Debrief Captain</a:t>
              </a:r>
              <a:endParaRPr sz="1600">
                <a:solidFill>
                  <a:srgbClr val="0B1836"/>
                </a:solidFill>
                <a:latin typeface="Nunito Sans ExtraBold"/>
                <a:ea typeface="Nunito Sans ExtraBold"/>
                <a:cs typeface="Nunito Sans ExtraBold"/>
                <a:sym typeface="Nunito Sans ExtraBold"/>
              </a:endParaRPr>
            </a:p>
          </p:txBody>
        </p:sp>
        <p:pic>
          <p:nvPicPr>
            <p:cNvPr id="1200" name="Google Shape;1200;p136"/>
            <p:cNvPicPr preferRelativeResize="0"/>
            <p:nvPr/>
          </p:nvPicPr>
          <p:blipFill>
            <a:blip r:embed="rId3">
              <a:alphaModFix/>
            </a:blip>
            <a:stretch>
              <a:fillRect/>
            </a:stretch>
          </p:blipFill>
          <p:spPr>
            <a:xfrm>
              <a:off x="2156480" y="1737963"/>
              <a:ext cx="1271016" cy="1271016"/>
            </a:xfrm>
            <a:prstGeom prst="rect">
              <a:avLst/>
            </a:prstGeom>
            <a:noFill/>
            <a:ln>
              <a:noFill/>
            </a:ln>
          </p:spPr>
        </p:pic>
      </p:grpSp>
      <p:grpSp>
        <p:nvGrpSpPr>
          <p:cNvPr id="1201" name="Google Shape;1201;p136"/>
          <p:cNvGrpSpPr/>
          <p:nvPr/>
        </p:nvGrpSpPr>
        <p:grpSpPr>
          <a:xfrm>
            <a:off x="3809550" y="1661763"/>
            <a:ext cx="1677300" cy="2007963"/>
            <a:chOff x="3822488" y="1737963"/>
            <a:chExt cx="1677300" cy="2007963"/>
          </a:xfrm>
        </p:grpSpPr>
        <p:sp>
          <p:nvSpPr>
            <p:cNvPr id="1202" name="Google Shape;1202;p136"/>
            <p:cNvSpPr txBox="1"/>
            <p:nvPr/>
          </p:nvSpPr>
          <p:spPr>
            <a:xfrm>
              <a:off x="3822488" y="3163025"/>
              <a:ext cx="16773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600">
                  <a:solidFill>
                    <a:srgbClr val="0B1836"/>
                  </a:solidFill>
                  <a:latin typeface="Nunito Sans ExtraBold"/>
                  <a:ea typeface="Nunito Sans ExtraBold"/>
                  <a:cs typeface="Nunito Sans ExtraBold"/>
                  <a:sym typeface="Nunito Sans ExtraBold"/>
                </a:rPr>
                <a:t>Sign-in &amp; Reshift </a:t>
              </a:r>
              <a:br>
                <a:rPr lang="en" sz="1600">
                  <a:solidFill>
                    <a:srgbClr val="0B1836"/>
                  </a:solidFill>
                  <a:latin typeface="Nunito Sans ExtraBold"/>
                  <a:ea typeface="Nunito Sans ExtraBold"/>
                  <a:cs typeface="Nunito Sans ExtraBold"/>
                  <a:sym typeface="Nunito Sans ExtraBold"/>
                </a:rPr>
              </a:br>
              <a:r>
                <a:rPr lang="en" sz="1600">
                  <a:solidFill>
                    <a:srgbClr val="0B1836"/>
                  </a:solidFill>
                  <a:latin typeface="Nunito Sans ExtraBold"/>
                  <a:ea typeface="Nunito Sans ExtraBold"/>
                  <a:cs typeface="Nunito Sans ExtraBold"/>
                  <a:sym typeface="Nunito Sans ExtraBold"/>
                </a:rPr>
                <a:t>Captain</a:t>
              </a:r>
              <a:endParaRPr sz="1600">
                <a:solidFill>
                  <a:srgbClr val="0B1836"/>
                </a:solidFill>
                <a:latin typeface="Nunito Sans ExtraBold"/>
                <a:ea typeface="Nunito Sans ExtraBold"/>
                <a:cs typeface="Nunito Sans ExtraBold"/>
                <a:sym typeface="Nunito Sans ExtraBold"/>
              </a:endParaRPr>
            </a:p>
          </p:txBody>
        </p:sp>
        <p:pic>
          <p:nvPicPr>
            <p:cNvPr id="1203" name="Google Shape;1203;p136"/>
            <p:cNvPicPr preferRelativeResize="0"/>
            <p:nvPr/>
          </p:nvPicPr>
          <p:blipFill>
            <a:blip r:embed="rId4">
              <a:alphaModFix/>
            </a:blip>
            <a:stretch>
              <a:fillRect/>
            </a:stretch>
          </p:blipFill>
          <p:spPr>
            <a:xfrm>
              <a:off x="4027463" y="1737963"/>
              <a:ext cx="1267350" cy="1267350"/>
            </a:xfrm>
            <a:prstGeom prst="rect">
              <a:avLst/>
            </a:prstGeom>
            <a:noFill/>
            <a:ln>
              <a:noFill/>
            </a:ln>
          </p:spPr>
        </p:pic>
      </p:grpSp>
      <p:grpSp>
        <p:nvGrpSpPr>
          <p:cNvPr id="1204" name="Google Shape;1204;p136"/>
          <p:cNvGrpSpPr/>
          <p:nvPr/>
        </p:nvGrpSpPr>
        <p:grpSpPr>
          <a:xfrm>
            <a:off x="542288" y="1661763"/>
            <a:ext cx="1600200" cy="2007963"/>
            <a:chOff x="313688" y="1737963"/>
            <a:chExt cx="1600200" cy="2007963"/>
          </a:xfrm>
        </p:grpSpPr>
        <p:sp>
          <p:nvSpPr>
            <p:cNvPr id="1205" name="Google Shape;1205;p136"/>
            <p:cNvSpPr txBox="1"/>
            <p:nvPr/>
          </p:nvSpPr>
          <p:spPr>
            <a:xfrm>
              <a:off x="313688" y="3163025"/>
              <a:ext cx="1600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600">
                  <a:solidFill>
                    <a:srgbClr val="0B1836"/>
                  </a:solidFill>
                  <a:latin typeface="Nunito Sans ExtraBold"/>
                  <a:ea typeface="Nunito Sans ExtraBold"/>
                  <a:cs typeface="Nunito Sans ExtraBold"/>
                  <a:sym typeface="Nunito Sans ExtraBold"/>
                </a:rPr>
                <a:t>Turf Captain*</a:t>
              </a:r>
              <a:endParaRPr sz="1600">
                <a:solidFill>
                  <a:srgbClr val="0B1836"/>
                </a:solidFill>
                <a:latin typeface="Nunito Sans ExtraBold"/>
                <a:ea typeface="Nunito Sans ExtraBold"/>
                <a:cs typeface="Nunito Sans ExtraBold"/>
                <a:sym typeface="Nunito Sans ExtraBold"/>
              </a:endParaRPr>
            </a:p>
          </p:txBody>
        </p:sp>
        <p:pic>
          <p:nvPicPr>
            <p:cNvPr id="1206" name="Google Shape;1206;p136"/>
            <p:cNvPicPr preferRelativeResize="0"/>
            <p:nvPr/>
          </p:nvPicPr>
          <p:blipFill>
            <a:blip r:embed="rId5">
              <a:alphaModFix/>
            </a:blip>
            <a:stretch>
              <a:fillRect/>
            </a:stretch>
          </p:blipFill>
          <p:spPr>
            <a:xfrm>
              <a:off x="478275" y="1737963"/>
              <a:ext cx="1271016" cy="1271016"/>
            </a:xfrm>
            <a:prstGeom prst="rect">
              <a:avLst/>
            </a:prstGeom>
            <a:noFill/>
            <a:ln>
              <a:noFill/>
            </a:ln>
          </p:spPr>
        </p:pic>
      </p:grpSp>
      <p:grpSp>
        <p:nvGrpSpPr>
          <p:cNvPr id="1207" name="Google Shape;1207;p136"/>
          <p:cNvGrpSpPr/>
          <p:nvPr/>
        </p:nvGrpSpPr>
        <p:grpSpPr>
          <a:xfrm>
            <a:off x="7153913" y="1661763"/>
            <a:ext cx="1600200" cy="2007963"/>
            <a:chOff x="7382513" y="1737963"/>
            <a:chExt cx="1600200" cy="2007963"/>
          </a:xfrm>
        </p:grpSpPr>
        <p:sp>
          <p:nvSpPr>
            <p:cNvPr id="1208" name="Google Shape;1208;p136"/>
            <p:cNvSpPr txBox="1"/>
            <p:nvPr/>
          </p:nvSpPr>
          <p:spPr>
            <a:xfrm>
              <a:off x="7382513" y="3163025"/>
              <a:ext cx="1600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600">
                  <a:solidFill>
                    <a:srgbClr val="0B1836"/>
                  </a:solidFill>
                  <a:latin typeface="Nunito Sans ExtraBold"/>
                  <a:ea typeface="Nunito Sans ExtraBold"/>
                  <a:cs typeface="Nunito Sans ExtraBold"/>
                  <a:sym typeface="Nunito Sans ExtraBold"/>
                </a:rPr>
                <a:t>Staging Location Director</a:t>
              </a:r>
              <a:endParaRPr sz="1600">
                <a:solidFill>
                  <a:srgbClr val="0B1836"/>
                </a:solidFill>
                <a:latin typeface="Nunito Sans ExtraBold"/>
                <a:ea typeface="Nunito Sans ExtraBold"/>
                <a:cs typeface="Nunito Sans ExtraBold"/>
                <a:sym typeface="Nunito Sans ExtraBold"/>
              </a:endParaRPr>
            </a:p>
          </p:txBody>
        </p:sp>
        <p:pic>
          <p:nvPicPr>
            <p:cNvPr id="1209" name="Google Shape;1209;p136"/>
            <p:cNvPicPr preferRelativeResize="0"/>
            <p:nvPr/>
          </p:nvPicPr>
          <p:blipFill>
            <a:blip r:embed="rId6">
              <a:alphaModFix/>
            </a:blip>
            <a:stretch>
              <a:fillRect/>
            </a:stretch>
          </p:blipFill>
          <p:spPr>
            <a:xfrm>
              <a:off x="7547100" y="1737963"/>
              <a:ext cx="1271016" cy="1271016"/>
            </a:xfrm>
            <a:prstGeom prst="rect">
              <a:avLst/>
            </a:prstGeom>
            <a:noFill/>
            <a:ln>
              <a:noFill/>
            </a:ln>
          </p:spPr>
        </p:pic>
      </p:grpSp>
      <p:grpSp>
        <p:nvGrpSpPr>
          <p:cNvPr id="1210" name="Google Shape;1210;p136"/>
          <p:cNvGrpSpPr/>
          <p:nvPr/>
        </p:nvGrpSpPr>
        <p:grpSpPr>
          <a:xfrm>
            <a:off x="5520281" y="1547175"/>
            <a:ext cx="1600200" cy="2122550"/>
            <a:chOff x="5710621" y="1623375"/>
            <a:chExt cx="1600200" cy="2122550"/>
          </a:xfrm>
        </p:grpSpPr>
        <p:sp>
          <p:nvSpPr>
            <p:cNvPr id="1211" name="Google Shape;1211;p136"/>
            <p:cNvSpPr txBox="1"/>
            <p:nvPr/>
          </p:nvSpPr>
          <p:spPr>
            <a:xfrm>
              <a:off x="5710621" y="3163025"/>
              <a:ext cx="1600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600">
                  <a:solidFill>
                    <a:srgbClr val="0B1836"/>
                  </a:solidFill>
                  <a:latin typeface="Nunito Sans ExtraBold"/>
                  <a:ea typeface="Nunito Sans ExtraBold"/>
                  <a:cs typeface="Nunito Sans ExtraBold"/>
                  <a:sym typeface="Nunito Sans ExtraBold"/>
                </a:rPr>
                <a:t>Canvass Captain</a:t>
              </a:r>
              <a:endParaRPr sz="1600">
                <a:solidFill>
                  <a:srgbClr val="0B1836"/>
                </a:solidFill>
                <a:latin typeface="Nunito Sans ExtraBold"/>
                <a:ea typeface="Nunito Sans ExtraBold"/>
                <a:cs typeface="Nunito Sans ExtraBold"/>
                <a:sym typeface="Nunito Sans ExtraBold"/>
              </a:endParaRPr>
            </a:p>
          </p:txBody>
        </p:sp>
        <p:grpSp>
          <p:nvGrpSpPr>
            <p:cNvPr id="1212" name="Google Shape;1212;p136"/>
            <p:cNvGrpSpPr/>
            <p:nvPr/>
          </p:nvGrpSpPr>
          <p:grpSpPr>
            <a:xfrm>
              <a:off x="5760609" y="1623375"/>
              <a:ext cx="1500225" cy="1500225"/>
              <a:chOff x="7518617" y="1377962"/>
              <a:chExt cx="1500225" cy="1500225"/>
            </a:xfrm>
          </p:grpSpPr>
          <p:pic>
            <p:nvPicPr>
              <p:cNvPr id="1213" name="Google Shape;1213;p136"/>
              <p:cNvPicPr preferRelativeResize="0"/>
              <p:nvPr/>
            </p:nvPicPr>
            <p:blipFill>
              <a:blip r:embed="rId7">
                <a:alphaModFix/>
              </a:blip>
              <a:stretch>
                <a:fillRect/>
              </a:stretch>
            </p:blipFill>
            <p:spPr>
              <a:xfrm>
                <a:off x="7518617" y="1377962"/>
                <a:ext cx="1500225" cy="1500225"/>
              </a:xfrm>
              <a:prstGeom prst="rect">
                <a:avLst/>
              </a:prstGeom>
              <a:noFill/>
              <a:ln>
                <a:noFill/>
              </a:ln>
            </p:spPr>
          </p:pic>
          <p:cxnSp>
            <p:nvCxnSpPr>
              <p:cNvPr id="1214" name="Google Shape;1214;p136"/>
              <p:cNvCxnSpPr/>
              <p:nvPr/>
            </p:nvCxnSpPr>
            <p:spPr>
              <a:xfrm>
                <a:off x="7676042" y="2541031"/>
                <a:ext cx="1252500" cy="0"/>
              </a:xfrm>
              <a:prstGeom prst="straightConnector1">
                <a:avLst/>
              </a:prstGeom>
              <a:noFill/>
              <a:ln w="76200" cap="flat" cmpd="sng">
                <a:solidFill>
                  <a:srgbClr val="FFFFFF"/>
                </a:solidFill>
                <a:prstDash val="solid"/>
                <a:round/>
                <a:headEnd type="none" w="med" len="med"/>
                <a:tailEnd type="none" w="med" len="med"/>
              </a:ln>
            </p:spPr>
          </p:cxnSp>
          <p:cxnSp>
            <p:nvCxnSpPr>
              <p:cNvPr id="1215" name="Google Shape;1215;p136"/>
              <p:cNvCxnSpPr/>
              <p:nvPr/>
            </p:nvCxnSpPr>
            <p:spPr>
              <a:xfrm>
                <a:off x="7790580" y="2512017"/>
                <a:ext cx="159000" cy="0"/>
              </a:xfrm>
              <a:prstGeom prst="straightConnector1">
                <a:avLst/>
              </a:prstGeom>
              <a:noFill/>
              <a:ln w="28575" cap="flat" cmpd="sng">
                <a:solidFill>
                  <a:srgbClr val="164FD7"/>
                </a:solidFill>
                <a:prstDash val="solid"/>
                <a:round/>
                <a:headEnd type="none" w="med" len="med"/>
                <a:tailEnd type="none" w="med" len="med"/>
              </a:ln>
            </p:spPr>
          </p:cxnSp>
          <p:cxnSp>
            <p:nvCxnSpPr>
              <p:cNvPr id="1216" name="Google Shape;1216;p136"/>
              <p:cNvCxnSpPr/>
              <p:nvPr/>
            </p:nvCxnSpPr>
            <p:spPr>
              <a:xfrm>
                <a:off x="8591481" y="2512017"/>
                <a:ext cx="159000" cy="0"/>
              </a:xfrm>
              <a:prstGeom prst="straightConnector1">
                <a:avLst/>
              </a:prstGeom>
              <a:noFill/>
              <a:ln w="28575" cap="flat" cmpd="sng">
                <a:solidFill>
                  <a:srgbClr val="164FD7"/>
                </a:solidFill>
                <a:prstDash val="solid"/>
                <a:round/>
                <a:headEnd type="none" w="med" len="med"/>
                <a:tailEnd type="none" w="med" len="med"/>
              </a:ln>
            </p:spPr>
          </p:cxnSp>
        </p:grpSp>
      </p:grpSp>
      <p:sp>
        <p:nvSpPr>
          <p:cNvPr id="1217" name="Google Shape;1217;p136"/>
          <p:cNvSpPr txBox="1"/>
          <p:nvPr/>
        </p:nvSpPr>
        <p:spPr>
          <a:xfrm>
            <a:off x="1790850" y="4105225"/>
            <a:ext cx="5562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200"/>
              </a:spcAft>
              <a:buNone/>
            </a:pPr>
            <a:r>
              <a:rPr lang="en" sz="1600" i="1">
                <a:solidFill>
                  <a:schemeClr val="dk1"/>
                </a:solidFill>
                <a:latin typeface="Lora SemiBold"/>
                <a:ea typeface="Lora SemiBold"/>
                <a:cs typeface="Lora SemiBold"/>
                <a:sym typeface="Lora SemiBold"/>
              </a:rPr>
              <a:t>We will provide </a:t>
            </a:r>
            <a:r>
              <a:rPr lang="en" sz="1600" i="1">
                <a:solidFill>
                  <a:srgbClr val="C00C15"/>
                </a:solidFill>
                <a:latin typeface="Lora SemiBold"/>
                <a:ea typeface="Lora SemiBold"/>
                <a:cs typeface="Lora SemiBold"/>
                <a:sym typeface="Lora SemiBold"/>
              </a:rPr>
              <a:t>ample training</a:t>
            </a:r>
            <a:r>
              <a:rPr lang="en" sz="1600" i="1">
                <a:solidFill>
                  <a:schemeClr val="dk1"/>
                </a:solidFill>
                <a:latin typeface="Lora SemiBold"/>
                <a:ea typeface="Lora SemiBold"/>
                <a:cs typeface="Lora SemiBold"/>
                <a:sym typeface="Lora SemiBold"/>
              </a:rPr>
              <a:t> for everyone who steps up to take on a Staging Location Leadership role.</a:t>
            </a:r>
            <a:endParaRPr sz="1600" i="1">
              <a:solidFill>
                <a:schemeClr val="hlink"/>
              </a:solidFill>
              <a:latin typeface="Lora SemiBold"/>
              <a:ea typeface="Lora SemiBold"/>
              <a:cs typeface="Lora SemiBold"/>
              <a:sym typeface="Lora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37"/>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a:t>Staging Location Director</a:t>
            </a:r>
            <a:endParaRPr sz="2400"/>
          </a:p>
        </p:txBody>
      </p:sp>
      <p:sp>
        <p:nvSpPr>
          <p:cNvPr id="1223" name="Google Shape;1223;p137"/>
          <p:cNvSpPr txBox="1">
            <a:spLocks noGrp="1"/>
          </p:cNvSpPr>
          <p:nvPr>
            <p:ph type="body" idx="1"/>
          </p:nvPr>
        </p:nvSpPr>
        <p:spPr>
          <a:xfrm>
            <a:off x="311700" y="831475"/>
            <a:ext cx="5288400" cy="373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Nunito Sans ExtraBold"/>
                <a:ea typeface="Nunito Sans ExtraBold"/>
                <a:cs typeface="Nunito Sans ExtraBold"/>
                <a:sym typeface="Nunito Sans ExtraBold"/>
              </a:rPr>
              <a:t>Role &amp; Responsibilities:</a:t>
            </a:r>
            <a:endParaRPr b="1"/>
          </a:p>
          <a:p>
            <a:pPr marL="457200" lvl="0" indent="-330200" algn="l" rtl="0">
              <a:spcBef>
                <a:spcPts val="1000"/>
              </a:spcBef>
              <a:spcAft>
                <a:spcPts val="0"/>
              </a:spcAft>
              <a:buSzPts val="1600"/>
              <a:buChar char="●"/>
            </a:pPr>
            <a:r>
              <a:rPr lang="en"/>
              <a:t>Keeps the staging location running on time - follow the tick tock and ensure other leadership does as well </a:t>
            </a:r>
            <a:endParaRPr/>
          </a:p>
          <a:p>
            <a:pPr marL="457200" lvl="0" indent="-330200" algn="l" rtl="0">
              <a:spcBef>
                <a:spcPts val="1000"/>
              </a:spcBef>
              <a:spcAft>
                <a:spcPts val="0"/>
              </a:spcAft>
              <a:buSzPts val="1600"/>
              <a:buChar char="●"/>
            </a:pPr>
            <a:r>
              <a:rPr lang="en"/>
              <a:t>Their primary role is reporting accurately &amp; on-time</a:t>
            </a:r>
            <a:endParaRPr/>
          </a:p>
          <a:p>
            <a:pPr marL="457200" lvl="0" indent="-330200" algn="l" rtl="0">
              <a:spcBef>
                <a:spcPts val="1000"/>
              </a:spcBef>
              <a:spcAft>
                <a:spcPts val="0"/>
              </a:spcAft>
              <a:buSzPts val="1600"/>
              <a:buChar char="●"/>
            </a:pPr>
            <a:r>
              <a:rPr lang="en"/>
              <a:t>Manages the operation of the staging location </a:t>
            </a:r>
            <a:endParaRPr/>
          </a:p>
          <a:p>
            <a:pPr marL="457200" lvl="0" indent="-330200" algn="l" rtl="0">
              <a:spcBef>
                <a:spcPts val="1000"/>
              </a:spcBef>
              <a:spcAft>
                <a:spcPts val="1000"/>
              </a:spcAft>
              <a:buSzPts val="1600"/>
              <a:buChar char="●"/>
            </a:pPr>
            <a:r>
              <a:rPr lang="en"/>
              <a:t>Collects info from the captains and reports up to the regional boiler room</a:t>
            </a:r>
            <a:endParaRPr/>
          </a:p>
        </p:txBody>
      </p:sp>
      <p:sp>
        <p:nvSpPr>
          <p:cNvPr id="1224" name="Google Shape;1224;p137"/>
          <p:cNvSpPr txBox="1">
            <a:spLocks noGrp="1"/>
          </p:cNvSpPr>
          <p:nvPr>
            <p:ph type="body" idx="2"/>
          </p:nvPr>
        </p:nvSpPr>
        <p:spPr>
          <a:xfrm>
            <a:off x="6374350" y="831425"/>
            <a:ext cx="2457900" cy="3737400"/>
          </a:xfrm>
          <a:prstGeom prst="rect">
            <a:avLst/>
          </a:prstGeom>
          <a:solidFill>
            <a:schemeClr val="lt2"/>
          </a:solidFill>
          <a:ln w="19050" cap="flat" cmpd="sng">
            <a:solidFill>
              <a:srgbClr val="0E65F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b="1"/>
              <a:t>Qualities:</a:t>
            </a:r>
            <a:endParaRPr b="1"/>
          </a:p>
          <a:p>
            <a:pPr marL="457200" lvl="0" indent="-330200" algn="l" rtl="0">
              <a:spcBef>
                <a:spcPts val="1000"/>
              </a:spcBef>
              <a:spcAft>
                <a:spcPts val="0"/>
              </a:spcAft>
              <a:buSzPts val="1600"/>
              <a:buFont typeface="Nunito Sans SemiBold"/>
              <a:buChar char="✓"/>
            </a:pPr>
            <a:r>
              <a:rPr lang="en">
                <a:latin typeface="Nunito Sans SemiBold"/>
                <a:ea typeface="Nunito Sans SemiBold"/>
                <a:cs typeface="Nunito Sans SemiBold"/>
                <a:sym typeface="Nunito Sans SemiBold"/>
              </a:rPr>
              <a:t>Consistent </a:t>
            </a:r>
            <a:endParaRPr>
              <a:latin typeface="Nunito Sans SemiBold"/>
              <a:ea typeface="Nunito Sans SemiBold"/>
              <a:cs typeface="Nunito Sans SemiBold"/>
              <a:sym typeface="Nunito Sans SemiBold"/>
            </a:endParaRPr>
          </a:p>
          <a:p>
            <a:pPr marL="457200" lvl="0" indent="-330200" algn="l" rtl="0">
              <a:spcBef>
                <a:spcPts val="1000"/>
              </a:spcBef>
              <a:spcAft>
                <a:spcPts val="0"/>
              </a:spcAft>
              <a:buSzPts val="1600"/>
              <a:buFont typeface="Nunito Sans SemiBold"/>
              <a:buChar char="✓"/>
            </a:pPr>
            <a:r>
              <a:rPr lang="en">
                <a:latin typeface="Nunito Sans SemiBold"/>
                <a:ea typeface="Nunito Sans SemiBold"/>
                <a:cs typeface="Nunito Sans SemiBold"/>
                <a:sym typeface="Nunito Sans SemiBold"/>
              </a:rPr>
              <a:t>Adaptable </a:t>
            </a:r>
            <a:endParaRPr>
              <a:latin typeface="Nunito Sans SemiBold"/>
              <a:ea typeface="Nunito Sans SemiBold"/>
              <a:cs typeface="Nunito Sans SemiBold"/>
              <a:sym typeface="Nunito Sans SemiBold"/>
            </a:endParaRPr>
          </a:p>
          <a:p>
            <a:pPr marL="457200" lvl="0" indent="-330200" algn="l" rtl="0">
              <a:spcBef>
                <a:spcPts val="1000"/>
              </a:spcBef>
              <a:spcAft>
                <a:spcPts val="0"/>
              </a:spcAft>
              <a:buSzPts val="1600"/>
              <a:buFont typeface="Nunito Sans SemiBold"/>
              <a:buChar char="✓"/>
            </a:pPr>
            <a:r>
              <a:rPr lang="en">
                <a:latin typeface="Nunito Sans SemiBold"/>
                <a:ea typeface="Nunito Sans SemiBold"/>
                <a:cs typeface="Nunito Sans SemiBold"/>
                <a:sym typeface="Nunito Sans SemiBold"/>
              </a:rPr>
              <a:t>Organized </a:t>
            </a:r>
            <a:endParaRPr>
              <a:latin typeface="Nunito Sans SemiBold"/>
              <a:ea typeface="Nunito Sans SemiBold"/>
              <a:cs typeface="Nunito Sans SemiBold"/>
              <a:sym typeface="Nunito Sans SemiBold"/>
            </a:endParaRPr>
          </a:p>
          <a:p>
            <a:pPr marL="457200" lvl="0" indent="-330200" algn="l" rtl="0">
              <a:spcBef>
                <a:spcPts val="1000"/>
              </a:spcBef>
              <a:spcAft>
                <a:spcPts val="0"/>
              </a:spcAft>
              <a:buSzPts val="1600"/>
              <a:buFont typeface="Nunito Sans SemiBold"/>
              <a:buChar char="✓"/>
            </a:pPr>
            <a:r>
              <a:rPr lang="en">
                <a:latin typeface="Nunito Sans SemiBold"/>
                <a:ea typeface="Nunito Sans SemiBold"/>
                <a:cs typeface="Nunito Sans SemiBold"/>
                <a:sym typeface="Nunito Sans SemiBold"/>
              </a:rPr>
              <a:t>A Team Player </a:t>
            </a:r>
            <a:endParaRPr>
              <a:latin typeface="Nunito Sans SemiBold"/>
              <a:ea typeface="Nunito Sans SemiBold"/>
              <a:cs typeface="Nunito Sans SemiBold"/>
              <a:sym typeface="Nunito Sans SemiBold"/>
            </a:endParaRPr>
          </a:p>
          <a:p>
            <a:pPr marL="457200" lvl="0" indent="-330200" algn="l" rtl="0">
              <a:spcBef>
                <a:spcPts val="1000"/>
              </a:spcBef>
              <a:spcAft>
                <a:spcPts val="0"/>
              </a:spcAft>
              <a:buSzPts val="1600"/>
              <a:buFont typeface="Nunito Sans SemiBold"/>
              <a:buChar char="✓"/>
            </a:pPr>
            <a:r>
              <a:rPr lang="en">
                <a:latin typeface="Nunito Sans SemiBold"/>
                <a:ea typeface="Nunito Sans SemiBold"/>
                <a:cs typeface="Nunito Sans SemiBold"/>
                <a:sym typeface="Nunito Sans SemiBold"/>
              </a:rPr>
              <a:t>Calm under pressure</a:t>
            </a:r>
            <a:endParaRPr>
              <a:latin typeface="Nunito Sans SemiBold"/>
              <a:ea typeface="Nunito Sans SemiBold"/>
              <a:cs typeface="Nunito Sans SemiBold"/>
              <a:sym typeface="Nunito Sans SemiBold"/>
            </a:endParaRPr>
          </a:p>
          <a:p>
            <a:pPr marL="457200" lvl="0" indent="-330200" algn="l" rtl="0">
              <a:spcBef>
                <a:spcPts val="1000"/>
              </a:spcBef>
              <a:spcAft>
                <a:spcPts val="0"/>
              </a:spcAft>
              <a:buSzPts val="1600"/>
              <a:buFont typeface="Nunito Sans SemiBold"/>
              <a:buChar char="✓"/>
            </a:pPr>
            <a:r>
              <a:rPr lang="en">
                <a:latin typeface="Nunito Sans SemiBold"/>
                <a:ea typeface="Nunito Sans SemiBold"/>
                <a:cs typeface="Nunito Sans SemiBold"/>
                <a:sym typeface="Nunito Sans SemiBold"/>
              </a:rPr>
              <a:t>Responsive  </a:t>
            </a:r>
            <a:endParaRPr>
              <a:latin typeface="Nunito Sans SemiBold"/>
              <a:ea typeface="Nunito Sans SemiBold"/>
              <a:cs typeface="Nunito Sans SemiBold"/>
              <a:sym typeface="Nunito Sans SemiBold"/>
            </a:endParaRPr>
          </a:p>
          <a:p>
            <a:pPr marL="457200" lvl="0" indent="-330200" algn="l" rtl="0">
              <a:spcBef>
                <a:spcPts val="1000"/>
              </a:spcBef>
              <a:spcAft>
                <a:spcPts val="1000"/>
              </a:spcAft>
              <a:buSzPts val="1600"/>
              <a:buFont typeface="Nunito Sans SemiBold"/>
              <a:buChar char="✓"/>
            </a:pPr>
            <a:r>
              <a:rPr lang="en">
                <a:latin typeface="Nunito Sans SemiBold"/>
                <a:ea typeface="Nunito Sans SemiBold"/>
                <a:cs typeface="Nunito Sans SemiBold"/>
                <a:sym typeface="Nunito Sans SemiBold"/>
              </a:rPr>
              <a:t>Anything else?</a:t>
            </a:r>
            <a:endParaRPr/>
          </a:p>
        </p:txBody>
      </p:sp>
      <p:pic>
        <p:nvPicPr>
          <p:cNvPr id="1225" name="Google Shape;1225;p137"/>
          <p:cNvPicPr preferRelativeResize="0"/>
          <p:nvPr/>
        </p:nvPicPr>
        <p:blipFill>
          <a:blip r:embed="rId3">
            <a:alphaModFix/>
          </a:blip>
          <a:stretch>
            <a:fillRect/>
          </a:stretch>
        </p:blipFill>
        <p:spPr>
          <a:xfrm>
            <a:off x="0" y="1"/>
            <a:ext cx="894450" cy="8944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3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a:t>Canvass Captain</a:t>
            </a:r>
            <a:endParaRPr sz="2400"/>
          </a:p>
        </p:txBody>
      </p:sp>
      <p:sp>
        <p:nvSpPr>
          <p:cNvPr id="1231" name="Google Shape;1231;p138"/>
          <p:cNvSpPr txBox="1">
            <a:spLocks noGrp="1"/>
          </p:cNvSpPr>
          <p:nvPr>
            <p:ph type="body" idx="1"/>
          </p:nvPr>
        </p:nvSpPr>
        <p:spPr>
          <a:xfrm>
            <a:off x="311700" y="831475"/>
            <a:ext cx="5549100" cy="3737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chemeClr val="dk1"/>
                </a:solidFill>
                <a:latin typeface="Nunito Sans ExtraBold"/>
                <a:ea typeface="Nunito Sans ExtraBold"/>
                <a:cs typeface="Nunito Sans ExtraBold"/>
                <a:sym typeface="Nunito Sans ExtraBold"/>
              </a:rPr>
              <a:t>Role &amp; Responsibilities:</a:t>
            </a:r>
            <a:endParaRPr b="1"/>
          </a:p>
          <a:p>
            <a:pPr marL="457200" lvl="0" indent="-330200" algn="l" rtl="0">
              <a:spcBef>
                <a:spcPts val="1000"/>
              </a:spcBef>
              <a:spcAft>
                <a:spcPts val="0"/>
              </a:spcAft>
              <a:buSzPts val="1600"/>
              <a:buChar char="●"/>
            </a:pPr>
            <a:r>
              <a:rPr lang="en"/>
              <a:t>Oversees the whole canvass training operation of the location.</a:t>
            </a:r>
            <a:endParaRPr/>
          </a:p>
          <a:p>
            <a:pPr marL="457200" lvl="0" indent="-330200" algn="l" rtl="0">
              <a:spcBef>
                <a:spcPts val="1000"/>
              </a:spcBef>
              <a:spcAft>
                <a:spcPts val="0"/>
              </a:spcAft>
              <a:buSzPts val="1600"/>
              <a:buChar char="●"/>
            </a:pPr>
            <a:r>
              <a:rPr lang="en"/>
              <a:t>Trains &amp; Supports Canvassers:</a:t>
            </a:r>
            <a:endParaRPr/>
          </a:p>
          <a:p>
            <a:pPr marL="914400" lvl="1" indent="-317500" algn="l" rtl="0">
              <a:spcBef>
                <a:spcPts val="1000"/>
              </a:spcBef>
              <a:spcAft>
                <a:spcPts val="0"/>
              </a:spcAft>
              <a:buSzPts val="1400"/>
              <a:buChar char="○"/>
            </a:pPr>
            <a:r>
              <a:rPr lang="en"/>
              <a:t>Verbally go over script, in particular MAKE A PLAN language</a:t>
            </a:r>
            <a:endParaRPr/>
          </a:p>
          <a:p>
            <a:pPr marL="914400" lvl="1" indent="-317500" algn="l" rtl="0">
              <a:spcBef>
                <a:spcPts val="1000"/>
              </a:spcBef>
              <a:spcAft>
                <a:spcPts val="0"/>
              </a:spcAft>
              <a:buSzPts val="1400"/>
              <a:buChar char="○"/>
            </a:pPr>
            <a:r>
              <a:rPr lang="en"/>
              <a:t>Go over expectations surrounding packet</a:t>
            </a:r>
            <a:endParaRPr/>
          </a:p>
          <a:p>
            <a:pPr marL="914400" lvl="1" indent="-317500" algn="l" rtl="0">
              <a:spcBef>
                <a:spcPts val="1000"/>
              </a:spcBef>
              <a:spcAft>
                <a:spcPts val="0"/>
              </a:spcAft>
              <a:buSzPts val="1400"/>
              <a:buChar char="○"/>
            </a:pPr>
            <a:r>
              <a:rPr lang="en"/>
              <a:t>Give their number out to canvassers to call if they run into problems</a:t>
            </a:r>
            <a:endParaRPr/>
          </a:p>
          <a:p>
            <a:pPr marL="457200" lvl="0" indent="-330200" algn="l" rtl="0">
              <a:spcBef>
                <a:spcPts val="1000"/>
              </a:spcBef>
              <a:spcAft>
                <a:spcPts val="1000"/>
              </a:spcAft>
              <a:buSzPts val="1600"/>
              <a:buChar char="●"/>
            </a:pPr>
            <a:r>
              <a:rPr lang="en"/>
              <a:t>Reports number of canvassers and packets out to SLD.</a:t>
            </a:r>
            <a:endParaRPr/>
          </a:p>
        </p:txBody>
      </p:sp>
      <p:sp>
        <p:nvSpPr>
          <p:cNvPr id="1232" name="Google Shape;1232;p138"/>
          <p:cNvSpPr txBox="1">
            <a:spLocks noGrp="1"/>
          </p:cNvSpPr>
          <p:nvPr>
            <p:ph type="body" idx="2"/>
          </p:nvPr>
        </p:nvSpPr>
        <p:spPr>
          <a:xfrm>
            <a:off x="6374350" y="831425"/>
            <a:ext cx="2457900" cy="3737400"/>
          </a:xfrm>
          <a:prstGeom prst="rect">
            <a:avLst/>
          </a:prstGeom>
          <a:solidFill>
            <a:schemeClr val="lt2"/>
          </a:solidFill>
          <a:ln w="19050" cap="flat" cmpd="sng">
            <a:solidFill>
              <a:srgbClr val="0E65F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b="1"/>
              <a:t>Qualities:</a:t>
            </a:r>
            <a:endParaRPr b="1"/>
          </a:p>
          <a:p>
            <a:pPr marL="457200" lvl="0" indent="-330200" algn="l" rtl="0">
              <a:spcBef>
                <a:spcPts val="1000"/>
              </a:spcBef>
              <a:spcAft>
                <a:spcPts val="0"/>
              </a:spcAft>
              <a:buSzPts val="1600"/>
              <a:buFont typeface="Nunito Sans SemiBold"/>
              <a:buChar char="✓"/>
            </a:pPr>
            <a:r>
              <a:rPr lang="en" b="1"/>
              <a:t>Clear Communicator</a:t>
            </a:r>
            <a:endParaRPr b="1"/>
          </a:p>
          <a:p>
            <a:pPr marL="457200" lvl="0" indent="-330200" algn="l" rtl="0">
              <a:spcBef>
                <a:spcPts val="1000"/>
              </a:spcBef>
              <a:spcAft>
                <a:spcPts val="0"/>
              </a:spcAft>
              <a:buSzPts val="1600"/>
              <a:buFont typeface="Nunito Sans SemiBold"/>
              <a:buChar char="✓"/>
            </a:pPr>
            <a:r>
              <a:rPr lang="en" b="1"/>
              <a:t>Friendly</a:t>
            </a:r>
            <a:endParaRPr b="1"/>
          </a:p>
          <a:p>
            <a:pPr marL="457200" lvl="0" indent="-330200" algn="l" rtl="0">
              <a:spcBef>
                <a:spcPts val="1000"/>
              </a:spcBef>
              <a:spcAft>
                <a:spcPts val="0"/>
              </a:spcAft>
              <a:buSzPts val="1600"/>
              <a:buFont typeface="Nunito Sans SemiBold"/>
              <a:buChar char="✓"/>
            </a:pPr>
            <a:r>
              <a:rPr lang="en" b="1"/>
              <a:t>Adaptable </a:t>
            </a:r>
            <a:endParaRPr b="1"/>
          </a:p>
          <a:p>
            <a:pPr marL="457200" lvl="0" indent="-330200" algn="l" rtl="0">
              <a:spcBef>
                <a:spcPts val="1000"/>
              </a:spcBef>
              <a:spcAft>
                <a:spcPts val="0"/>
              </a:spcAft>
              <a:buSzPts val="1600"/>
              <a:buFont typeface="Nunito Sans SemiBold"/>
              <a:buChar char="✓"/>
            </a:pPr>
            <a:r>
              <a:rPr lang="en" b="1"/>
              <a:t>Responsive  </a:t>
            </a:r>
            <a:endParaRPr b="1"/>
          </a:p>
          <a:p>
            <a:pPr marL="457200" lvl="0" indent="-330200" algn="l" rtl="0">
              <a:spcBef>
                <a:spcPts val="1000"/>
              </a:spcBef>
              <a:spcAft>
                <a:spcPts val="1000"/>
              </a:spcAft>
              <a:buSzPts val="1600"/>
              <a:buFont typeface="Nunito Sans SemiBold"/>
              <a:buChar char="✓"/>
            </a:pPr>
            <a:r>
              <a:rPr lang="en" b="1"/>
              <a:t>Anything else?</a:t>
            </a:r>
            <a:endParaRPr b="1"/>
          </a:p>
        </p:txBody>
      </p:sp>
      <p:pic>
        <p:nvPicPr>
          <p:cNvPr id="1233" name="Google Shape;1233;p138"/>
          <p:cNvPicPr preferRelativeResize="0"/>
          <p:nvPr/>
        </p:nvPicPr>
        <p:blipFill>
          <a:blip r:embed="rId3">
            <a:alphaModFix/>
          </a:blip>
          <a:stretch>
            <a:fillRect/>
          </a:stretch>
        </p:blipFill>
        <p:spPr>
          <a:xfrm>
            <a:off x="-3" y="0"/>
            <a:ext cx="884625" cy="884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3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a:t>Sign-In &amp; Reshift Captain</a:t>
            </a:r>
            <a:endParaRPr sz="2400"/>
          </a:p>
        </p:txBody>
      </p:sp>
      <p:sp>
        <p:nvSpPr>
          <p:cNvPr id="1239" name="Google Shape;1239;p139"/>
          <p:cNvSpPr txBox="1">
            <a:spLocks noGrp="1"/>
          </p:cNvSpPr>
          <p:nvPr>
            <p:ph type="body" idx="1"/>
          </p:nvPr>
        </p:nvSpPr>
        <p:spPr>
          <a:xfrm>
            <a:off x="311700" y="831475"/>
            <a:ext cx="5427000" cy="373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Nunito Sans ExtraBold"/>
                <a:ea typeface="Nunito Sans ExtraBold"/>
                <a:cs typeface="Nunito Sans ExtraBold"/>
                <a:sym typeface="Nunito Sans ExtraBold"/>
              </a:rPr>
              <a:t>Role &amp; Responsibilities:</a:t>
            </a:r>
            <a:endParaRPr b="1"/>
          </a:p>
          <a:p>
            <a:pPr marL="457200" lvl="0" indent="-330200" algn="l" rtl="0">
              <a:spcBef>
                <a:spcPts val="1000"/>
              </a:spcBef>
              <a:spcAft>
                <a:spcPts val="0"/>
              </a:spcAft>
              <a:buSzPts val="1600"/>
              <a:buChar char="●"/>
            </a:pPr>
            <a:r>
              <a:rPr lang="en"/>
              <a:t>Greets &amp; signs volunteers into the Staging Location. </a:t>
            </a:r>
            <a:endParaRPr/>
          </a:p>
          <a:p>
            <a:pPr marL="457200" lvl="0" indent="-330200" algn="l" rtl="0">
              <a:spcBef>
                <a:spcPts val="1000"/>
              </a:spcBef>
              <a:spcAft>
                <a:spcPts val="0"/>
              </a:spcAft>
              <a:buSzPts val="1600"/>
              <a:buChar char="●"/>
            </a:pPr>
            <a:r>
              <a:rPr lang="en"/>
              <a:t>Their main focus is reshifting volunteers &amp; making sure the location runs smoothly</a:t>
            </a:r>
            <a:endParaRPr/>
          </a:p>
          <a:p>
            <a:pPr marL="457200" lvl="0" indent="-330200" algn="l" rtl="0">
              <a:spcBef>
                <a:spcPts val="1000"/>
              </a:spcBef>
              <a:spcAft>
                <a:spcPts val="0"/>
              </a:spcAft>
              <a:buSzPts val="1600"/>
              <a:buChar char="●"/>
            </a:pPr>
            <a:r>
              <a:rPr lang="en"/>
              <a:t>Directs volunteers to where they should go next.</a:t>
            </a:r>
            <a:endParaRPr/>
          </a:p>
          <a:p>
            <a:pPr marL="457200" lvl="0" indent="-330200" algn="l" rtl="0">
              <a:spcBef>
                <a:spcPts val="1000"/>
              </a:spcBef>
              <a:spcAft>
                <a:spcPts val="0"/>
              </a:spcAft>
              <a:buSzPts val="1600"/>
              <a:buChar char="●"/>
            </a:pPr>
            <a:r>
              <a:rPr lang="en"/>
              <a:t>Keeps the location organized! </a:t>
            </a:r>
            <a:endParaRPr/>
          </a:p>
          <a:p>
            <a:pPr marL="457200" lvl="0" indent="-330200" algn="l" rtl="0">
              <a:spcBef>
                <a:spcPts val="1000"/>
              </a:spcBef>
              <a:spcAft>
                <a:spcPts val="1000"/>
              </a:spcAft>
              <a:buSzPts val="1600"/>
              <a:buChar char="●"/>
            </a:pPr>
            <a:r>
              <a:rPr lang="en"/>
              <a:t>Can be a flexible role to fill in other positions as needed.</a:t>
            </a:r>
            <a:endParaRPr/>
          </a:p>
        </p:txBody>
      </p:sp>
      <p:sp>
        <p:nvSpPr>
          <p:cNvPr id="1240" name="Google Shape;1240;p139"/>
          <p:cNvSpPr txBox="1">
            <a:spLocks noGrp="1"/>
          </p:cNvSpPr>
          <p:nvPr>
            <p:ph type="body" idx="2"/>
          </p:nvPr>
        </p:nvSpPr>
        <p:spPr>
          <a:xfrm>
            <a:off x="6374350" y="831425"/>
            <a:ext cx="2457900" cy="3737400"/>
          </a:xfrm>
          <a:prstGeom prst="rect">
            <a:avLst/>
          </a:prstGeom>
          <a:solidFill>
            <a:schemeClr val="lt2"/>
          </a:solidFill>
          <a:ln w="19050" cap="flat" cmpd="sng">
            <a:solidFill>
              <a:srgbClr val="0E65F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1"/>
                </a:solidFill>
              </a:rPr>
              <a:t>Qualities:</a:t>
            </a:r>
            <a:endParaRPr b="1">
              <a:solidFill>
                <a:schemeClr val="dk1"/>
              </a:solidFill>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Friendly</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Strong Hard Ask</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Organized</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Adaptable </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Persistent</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Responsive  </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100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Anything else?</a:t>
            </a:r>
            <a:endParaRPr b="1"/>
          </a:p>
        </p:txBody>
      </p:sp>
      <p:pic>
        <p:nvPicPr>
          <p:cNvPr id="1241" name="Google Shape;1241;p139"/>
          <p:cNvPicPr preferRelativeResize="0"/>
          <p:nvPr/>
        </p:nvPicPr>
        <p:blipFill>
          <a:blip r:embed="rId3">
            <a:alphaModFix/>
          </a:blip>
          <a:stretch>
            <a:fillRect/>
          </a:stretch>
        </p:blipFill>
        <p:spPr>
          <a:xfrm>
            <a:off x="0" y="0"/>
            <a:ext cx="919899" cy="919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4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a:t>Confirm &amp; Debrief Captain</a:t>
            </a:r>
            <a:endParaRPr sz="2400"/>
          </a:p>
        </p:txBody>
      </p:sp>
      <p:sp>
        <p:nvSpPr>
          <p:cNvPr id="1247" name="Google Shape;1247;p140"/>
          <p:cNvSpPr txBox="1">
            <a:spLocks noGrp="1"/>
          </p:cNvSpPr>
          <p:nvPr>
            <p:ph type="body" idx="1"/>
          </p:nvPr>
        </p:nvSpPr>
        <p:spPr>
          <a:xfrm>
            <a:off x="311700" y="831475"/>
            <a:ext cx="5785500" cy="373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Nunito Sans ExtraBold"/>
                <a:ea typeface="Nunito Sans ExtraBold"/>
                <a:cs typeface="Nunito Sans ExtraBold"/>
                <a:sym typeface="Nunito Sans ExtraBold"/>
              </a:rPr>
              <a:t>Role &amp; Responsibilities:</a:t>
            </a:r>
            <a:endParaRPr b="1"/>
          </a:p>
          <a:p>
            <a:pPr marL="457200" lvl="0" indent="-330200" algn="l" rtl="0">
              <a:spcBef>
                <a:spcPts val="1000"/>
              </a:spcBef>
              <a:spcAft>
                <a:spcPts val="0"/>
              </a:spcAft>
              <a:buSzPts val="1600"/>
              <a:buChar char="●"/>
            </a:pPr>
            <a:r>
              <a:rPr lang="en"/>
              <a:t>Responsible for making confirm calls (same day and next day) and flake chase calls for the Staging Location.</a:t>
            </a:r>
            <a:endParaRPr/>
          </a:p>
          <a:p>
            <a:pPr marL="457200" lvl="0" indent="-330200" algn="l" rtl="0">
              <a:spcBef>
                <a:spcPts val="1000"/>
              </a:spcBef>
              <a:spcAft>
                <a:spcPts val="0"/>
              </a:spcAft>
              <a:buSzPts val="1600"/>
              <a:buChar char="●"/>
            </a:pPr>
            <a:r>
              <a:rPr lang="en"/>
              <a:t>Ensures volunteers scheduled have all the info they need to complete their shift.</a:t>
            </a:r>
            <a:endParaRPr/>
          </a:p>
          <a:p>
            <a:pPr marL="457200" lvl="0" indent="-330200" algn="l" rtl="0">
              <a:spcBef>
                <a:spcPts val="1000"/>
              </a:spcBef>
              <a:spcAft>
                <a:spcPts val="0"/>
              </a:spcAft>
              <a:buSzPts val="1600"/>
              <a:buChar char="●"/>
            </a:pPr>
            <a:r>
              <a:rPr lang="en"/>
              <a:t>Debriefs canvassers following their shift and reshifts them for future shifts.</a:t>
            </a:r>
            <a:endParaRPr/>
          </a:p>
          <a:p>
            <a:pPr marL="457200" lvl="0" indent="-330200" algn="l" rtl="0">
              <a:spcBef>
                <a:spcPts val="1000"/>
              </a:spcBef>
              <a:spcAft>
                <a:spcPts val="1000"/>
              </a:spcAft>
              <a:buSzPts val="1600"/>
              <a:buChar char="●"/>
            </a:pPr>
            <a:r>
              <a:rPr lang="en"/>
              <a:t>This person needs to have a good hard ask and be persistent.</a:t>
            </a:r>
            <a:endParaRPr/>
          </a:p>
        </p:txBody>
      </p:sp>
      <p:sp>
        <p:nvSpPr>
          <p:cNvPr id="1248" name="Google Shape;1248;p140"/>
          <p:cNvSpPr txBox="1">
            <a:spLocks noGrp="1"/>
          </p:cNvSpPr>
          <p:nvPr>
            <p:ph type="body" idx="2"/>
          </p:nvPr>
        </p:nvSpPr>
        <p:spPr>
          <a:xfrm>
            <a:off x="6374350" y="831425"/>
            <a:ext cx="2457900" cy="3737400"/>
          </a:xfrm>
          <a:prstGeom prst="rect">
            <a:avLst/>
          </a:prstGeom>
          <a:solidFill>
            <a:schemeClr val="lt2"/>
          </a:solidFill>
          <a:ln w="19050" cap="flat" cmpd="sng">
            <a:solidFill>
              <a:srgbClr val="0E65F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1"/>
                </a:solidFill>
              </a:rPr>
              <a:t>Qualities:</a:t>
            </a:r>
            <a:endParaRPr b="1">
              <a:solidFill>
                <a:schemeClr val="dk1"/>
              </a:solidFill>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Friendly</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Strong Hard Ask</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Organized</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Adaptable </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Persistent</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Responsive  </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100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Anything else?</a:t>
            </a:r>
            <a:endParaRPr b="1"/>
          </a:p>
        </p:txBody>
      </p:sp>
      <p:pic>
        <p:nvPicPr>
          <p:cNvPr id="1249" name="Google Shape;1249;p140"/>
          <p:cNvPicPr preferRelativeResize="0"/>
          <p:nvPr/>
        </p:nvPicPr>
        <p:blipFill>
          <a:blip r:embed="rId3">
            <a:alphaModFix/>
          </a:blip>
          <a:stretch>
            <a:fillRect/>
          </a:stretch>
        </p:blipFill>
        <p:spPr>
          <a:xfrm>
            <a:off x="-1" y="1"/>
            <a:ext cx="948126" cy="9480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4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a:t>Turf Captain</a:t>
            </a:r>
            <a:endParaRPr sz="2400"/>
          </a:p>
        </p:txBody>
      </p:sp>
      <p:sp>
        <p:nvSpPr>
          <p:cNvPr id="1255" name="Google Shape;1255;p141"/>
          <p:cNvSpPr txBox="1">
            <a:spLocks noGrp="1"/>
          </p:cNvSpPr>
          <p:nvPr>
            <p:ph type="body" idx="1"/>
          </p:nvPr>
        </p:nvSpPr>
        <p:spPr>
          <a:xfrm>
            <a:off x="311700" y="831475"/>
            <a:ext cx="5736600" cy="373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Nunito Sans ExtraBold"/>
                <a:ea typeface="Nunito Sans ExtraBold"/>
                <a:cs typeface="Nunito Sans ExtraBold"/>
                <a:sym typeface="Nunito Sans ExtraBold"/>
              </a:rPr>
              <a:t>Role &amp; Responsibilities:</a:t>
            </a:r>
            <a:endParaRPr>
              <a:latin typeface="Nunito Sans ExtraBold"/>
              <a:ea typeface="Nunito Sans ExtraBold"/>
              <a:cs typeface="Nunito Sans ExtraBold"/>
              <a:sym typeface="Nunito Sans ExtraBold"/>
            </a:endParaRPr>
          </a:p>
          <a:p>
            <a:pPr marL="457200" lvl="0" indent="-330200" algn="l" rtl="0">
              <a:spcBef>
                <a:spcPts val="1000"/>
              </a:spcBef>
              <a:spcAft>
                <a:spcPts val="0"/>
              </a:spcAft>
              <a:buSzPts val="1600"/>
              <a:buChar char="●"/>
            </a:pPr>
            <a:r>
              <a:rPr lang="en"/>
              <a:t>Responsible for organizing and distributing turf to volunteers.</a:t>
            </a:r>
            <a:endParaRPr/>
          </a:p>
          <a:p>
            <a:pPr marL="457200" lvl="0" indent="-330200" algn="l" rtl="0">
              <a:spcBef>
                <a:spcPts val="1000"/>
              </a:spcBef>
              <a:spcAft>
                <a:spcPts val="1000"/>
              </a:spcAft>
              <a:buSzPts val="1600"/>
              <a:buChar char="●"/>
            </a:pPr>
            <a:r>
              <a:rPr lang="en"/>
              <a:t>This position is a must have for large Staging Locations and a nice to have for smaller Staging Locations.</a:t>
            </a:r>
            <a:endParaRPr/>
          </a:p>
        </p:txBody>
      </p:sp>
      <p:sp>
        <p:nvSpPr>
          <p:cNvPr id="1256" name="Google Shape;1256;p141"/>
          <p:cNvSpPr txBox="1">
            <a:spLocks noGrp="1"/>
          </p:cNvSpPr>
          <p:nvPr>
            <p:ph type="body" idx="2"/>
          </p:nvPr>
        </p:nvSpPr>
        <p:spPr>
          <a:xfrm>
            <a:off x="6374350" y="831425"/>
            <a:ext cx="2457900" cy="3737400"/>
          </a:xfrm>
          <a:prstGeom prst="rect">
            <a:avLst/>
          </a:prstGeom>
          <a:solidFill>
            <a:schemeClr val="lt2"/>
          </a:solidFill>
          <a:ln w="19050" cap="flat" cmpd="sng">
            <a:solidFill>
              <a:srgbClr val="0E65F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1"/>
                </a:solidFill>
              </a:rPr>
              <a:t>Qualities:</a:t>
            </a:r>
            <a:endParaRPr b="1">
              <a:solidFill>
                <a:schemeClr val="dk1"/>
              </a:solidFill>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Organized</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Adaptable </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Persistent</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Responsive  </a:t>
            </a:r>
            <a:endParaRPr>
              <a:solidFill>
                <a:schemeClr val="dk1"/>
              </a:solidFill>
              <a:latin typeface="Nunito Sans SemiBold"/>
              <a:ea typeface="Nunito Sans SemiBold"/>
              <a:cs typeface="Nunito Sans SemiBold"/>
              <a:sym typeface="Nunito Sans SemiBold"/>
            </a:endParaRPr>
          </a:p>
          <a:p>
            <a:pPr marL="457200" lvl="0" indent="-330200" algn="l" rtl="0">
              <a:spcBef>
                <a:spcPts val="1000"/>
              </a:spcBef>
              <a:spcAft>
                <a:spcPts val="1000"/>
              </a:spcAft>
              <a:buClr>
                <a:schemeClr val="dk1"/>
              </a:buClr>
              <a:buSzPts val="1600"/>
              <a:buFont typeface="Nunito Sans SemiBold"/>
              <a:buChar char="✓"/>
            </a:pPr>
            <a:r>
              <a:rPr lang="en">
                <a:solidFill>
                  <a:schemeClr val="dk1"/>
                </a:solidFill>
                <a:latin typeface="Nunito Sans SemiBold"/>
                <a:ea typeface="Nunito Sans SemiBold"/>
                <a:cs typeface="Nunito Sans SemiBold"/>
                <a:sym typeface="Nunito Sans SemiBold"/>
              </a:rPr>
              <a:t>Anything else?</a:t>
            </a:r>
            <a:endParaRPr b="1">
              <a:solidFill>
                <a:schemeClr val="dk1"/>
              </a:solidFill>
            </a:endParaRPr>
          </a:p>
        </p:txBody>
      </p:sp>
      <p:pic>
        <p:nvPicPr>
          <p:cNvPr id="1257" name="Google Shape;1257;p141"/>
          <p:cNvPicPr preferRelativeResize="0"/>
          <p:nvPr/>
        </p:nvPicPr>
        <p:blipFill>
          <a:blip r:embed="rId3">
            <a:alphaModFix/>
          </a:blip>
          <a:stretch>
            <a:fillRect/>
          </a:stretch>
        </p:blipFill>
        <p:spPr>
          <a:xfrm>
            <a:off x="0" y="0"/>
            <a:ext cx="948126" cy="948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7"/>
          <p:cNvSpPr txBox="1">
            <a:spLocks noGrp="1"/>
          </p:cNvSpPr>
          <p:nvPr>
            <p:ph type="title"/>
          </p:nvPr>
        </p:nvSpPr>
        <p:spPr>
          <a:xfrm>
            <a:off x="246950" y="216425"/>
            <a:ext cx="4325100" cy="1139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800" i="1">
                <a:solidFill>
                  <a:srgbClr val="0D5DDF"/>
                </a:solidFill>
                <a:latin typeface="Lora"/>
                <a:ea typeface="Lora"/>
                <a:cs typeface="Lora"/>
                <a:sym typeface="Lora"/>
              </a:rPr>
              <a:t>We Have</a:t>
            </a:r>
            <a:br>
              <a:rPr lang="en" sz="1800" i="1">
                <a:latin typeface="Lora"/>
                <a:ea typeface="Lora"/>
                <a:cs typeface="Lora"/>
                <a:sym typeface="Lora"/>
              </a:rPr>
            </a:br>
            <a:r>
              <a:rPr lang="en"/>
              <a:t>Historic Candidates &amp; Unprecedented Momentum</a:t>
            </a:r>
            <a:endParaRPr/>
          </a:p>
        </p:txBody>
      </p:sp>
      <p:sp>
        <p:nvSpPr>
          <p:cNvPr id="619" name="Google Shape;619;p97"/>
          <p:cNvSpPr txBox="1">
            <a:spLocks noGrp="1"/>
          </p:cNvSpPr>
          <p:nvPr>
            <p:ph type="body" idx="1"/>
          </p:nvPr>
        </p:nvSpPr>
        <p:spPr>
          <a:xfrm>
            <a:off x="281025" y="1514925"/>
            <a:ext cx="4095900" cy="320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a:t>Wisconsin has had over 63,000 new online volunteer sign ups since July 21st. </a:t>
            </a:r>
            <a:endParaRPr/>
          </a:p>
          <a:p>
            <a:pPr marL="457200" lvl="0" indent="-330200" algn="l" rtl="0">
              <a:spcBef>
                <a:spcPts val="1000"/>
              </a:spcBef>
              <a:spcAft>
                <a:spcPts val="0"/>
              </a:spcAft>
              <a:buSzPts val="1600"/>
              <a:buFont typeface="Nunito Sans ExtraBold"/>
              <a:buChar char="●"/>
            </a:pPr>
            <a:r>
              <a:rPr lang="en" i="1">
                <a:latin typeface="Nunito Sans ExtraBold"/>
                <a:ea typeface="Nunito Sans ExtraBold"/>
                <a:cs typeface="Nunito Sans ExtraBold"/>
                <a:sym typeface="Nunito Sans ExtraBold"/>
              </a:rPr>
              <a:t>Over 16,500 of them are new volunteers!</a:t>
            </a:r>
            <a:endParaRPr i="1">
              <a:latin typeface="Nunito Sans ExtraBold"/>
              <a:ea typeface="Nunito Sans ExtraBold"/>
              <a:cs typeface="Nunito Sans ExtraBold"/>
              <a:sym typeface="Nunito Sans ExtraBold"/>
            </a:endParaRPr>
          </a:p>
          <a:p>
            <a:pPr marL="457200" lvl="0" indent="-330200" algn="l" rtl="0">
              <a:spcBef>
                <a:spcPts val="1000"/>
              </a:spcBef>
              <a:spcAft>
                <a:spcPts val="1000"/>
              </a:spcAft>
              <a:buClr>
                <a:schemeClr val="dk1"/>
              </a:buClr>
              <a:buSzPts val="1600"/>
              <a:buChar char="●"/>
            </a:pPr>
            <a:r>
              <a:rPr lang="en">
                <a:solidFill>
                  <a:schemeClr val="dk1"/>
                </a:solidFill>
              </a:rPr>
              <a:t>Everywhere Vice President Harris &amp; Gov. Tim Walz go people show up!</a:t>
            </a:r>
            <a:endParaRPr b="1" i="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42"/>
          <p:cNvSpPr txBox="1">
            <a:spLocks noGrp="1"/>
          </p:cNvSpPr>
          <p:nvPr>
            <p:ph type="body" idx="1"/>
          </p:nvPr>
        </p:nvSpPr>
        <p:spPr>
          <a:xfrm>
            <a:off x="317775" y="1638750"/>
            <a:ext cx="2743200" cy="1662300"/>
          </a:xfrm>
          <a:prstGeom prst="rect">
            <a:avLst/>
          </a:prstGeom>
          <a:solidFill>
            <a:srgbClr val="FFF8EB"/>
          </a:solid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None/>
            </a:pPr>
            <a:r>
              <a:rPr lang="en">
                <a:latin typeface="Nunito Sans ExtraBold"/>
                <a:ea typeface="Nunito Sans ExtraBold"/>
                <a:cs typeface="Nunito Sans ExtraBold"/>
                <a:sym typeface="Nunito Sans ExtraBold"/>
              </a:rPr>
              <a:t>Data Captain</a:t>
            </a:r>
            <a:br>
              <a:rPr lang="en">
                <a:latin typeface="Nunito Sans ExtraBold"/>
                <a:ea typeface="Nunito Sans ExtraBold"/>
                <a:cs typeface="Nunito Sans ExtraBold"/>
                <a:sym typeface="Nunito Sans ExtraBold"/>
              </a:rPr>
            </a:br>
            <a:r>
              <a:rPr lang="en"/>
              <a:t>Responsible for entering data from paper walk packets, closing shifts, scheduling new reshifts in VAN etc. </a:t>
            </a:r>
            <a:endParaRPr/>
          </a:p>
        </p:txBody>
      </p:sp>
      <p:sp>
        <p:nvSpPr>
          <p:cNvPr id="1263" name="Google Shape;1263;p142"/>
          <p:cNvSpPr txBox="1">
            <a:spLocks noGrp="1"/>
          </p:cNvSpPr>
          <p:nvPr>
            <p:ph type="body" idx="2"/>
          </p:nvPr>
        </p:nvSpPr>
        <p:spPr>
          <a:xfrm>
            <a:off x="6123400" y="1638750"/>
            <a:ext cx="2743200" cy="1169700"/>
          </a:xfrm>
          <a:prstGeom prst="rect">
            <a:avLst/>
          </a:prstGeom>
          <a:solidFill>
            <a:srgbClr val="FFF8EB"/>
          </a:solid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None/>
            </a:pPr>
            <a:r>
              <a:rPr lang="en">
                <a:latin typeface="Nunito Sans ExtraBold"/>
                <a:ea typeface="Nunito Sans ExtraBold"/>
                <a:cs typeface="Nunito Sans ExtraBold"/>
                <a:sym typeface="Nunito Sans ExtraBold"/>
              </a:rPr>
              <a:t>Relational Captain</a:t>
            </a:r>
            <a:br>
              <a:rPr lang="en"/>
            </a:br>
            <a:r>
              <a:rPr lang="en"/>
              <a:t>Responsible for training and overseeing Relational Organizing shifts.</a:t>
            </a:r>
            <a:endParaRPr/>
          </a:p>
        </p:txBody>
      </p:sp>
      <p:sp>
        <p:nvSpPr>
          <p:cNvPr id="1264" name="Google Shape;1264;p142"/>
          <p:cNvSpPr txBox="1"/>
          <p:nvPr/>
        </p:nvSpPr>
        <p:spPr>
          <a:xfrm>
            <a:off x="1975350" y="272975"/>
            <a:ext cx="5193300" cy="773400"/>
          </a:xfrm>
          <a:prstGeom prst="rect">
            <a:avLst/>
          </a:prstGeom>
          <a:noFill/>
          <a:ln>
            <a:noFill/>
          </a:ln>
        </p:spPr>
        <p:txBody>
          <a:bodyPr spcFirstLastPara="1" wrap="square" lIns="0" tIns="34275" rIns="68575" bIns="0" anchor="b" anchorCtr="0">
            <a:spAutoFit/>
          </a:bodyPr>
          <a:lstStyle/>
          <a:p>
            <a:pPr marL="91440" lvl="0" indent="0" algn="ctr" rtl="0">
              <a:lnSpc>
                <a:spcPct val="100000"/>
              </a:lnSpc>
              <a:spcBef>
                <a:spcPts val="0"/>
              </a:spcBef>
              <a:spcAft>
                <a:spcPts val="1000"/>
              </a:spcAft>
              <a:buNone/>
            </a:pPr>
            <a:r>
              <a:rPr lang="en" sz="2400" b="1">
                <a:solidFill>
                  <a:srgbClr val="244351"/>
                </a:solidFill>
                <a:latin typeface="Poppins"/>
                <a:ea typeface="Poppins"/>
                <a:cs typeface="Poppins"/>
                <a:sym typeface="Poppins"/>
              </a:rPr>
              <a:t>Additional “Nice to have” Staging Location Roles</a:t>
            </a:r>
            <a:endParaRPr sz="1800">
              <a:latin typeface="Nunito Sans"/>
              <a:ea typeface="Nunito Sans"/>
              <a:cs typeface="Nunito Sans"/>
              <a:sym typeface="Nunito Sans"/>
            </a:endParaRPr>
          </a:p>
        </p:txBody>
      </p:sp>
      <p:sp>
        <p:nvSpPr>
          <p:cNvPr id="1265" name="Google Shape;1265;p142"/>
          <p:cNvSpPr txBox="1"/>
          <p:nvPr/>
        </p:nvSpPr>
        <p:spPr>
          <a:xfrm>
            <a:off x="3220588" y="1638750"/>
            <a:ext cx="2743200" cy="2154900"/>
          </a:xfrm>
          <a:prstGeom prst="rect">
            <a:avLst/>
          </a:prstGeom>
          <a:solidFill>
            <a:srgbClr val="FFF8EB"/>
          </a:solid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None/>
            </a:pPr>
            <a:r>
              <a:rPr lang="en" sz="1600">
                <a:solidFill>
                  <a:srgbClr val="244351"/>
                </a:solidFill>
                <a:latin typeface="Nunito Sans ExtraBold"/>
                <a:ea typeface="Nunito Sans ExtraBold"/>
                <a:cs typeface="Nunito Sans ExtraBold"/>
                <a:sym typeface="Nunito Sans ExtraBold"/>
              </a:rPr>
              <a:t>Additional Canvassing Trainers &amp; Sign In Leaders</a:t>
            </a:r>
            <a:br>
              <a:rPr lang="en" sz="1600">
                <a:solidFill>
                  <a:schemeClr val="dk1"/>
                </a:solidFill>
                <a:latin typeface="Nunito Sans"/>
                <a:ea typeface="Nunito Sans"/>
                <a:cs typeface="Nunito Sans"/>
                <a:sym typeface="Nunito Sans"/>
              </a:rPr>
            </a:br>
            <a:r>
              <a:rPr lang="en" sz="1600">
                <a:solidFill>
                  <a:schemeClr val="dk1"/>
                </a:solidFill>
                <a:latin typeface="Nunito Sans"/>
                <a:ea typeface="Nunito Sans"/>
                <a:cs typeface="Nunito Sans"/>
                <a:sym typeface="Nunito Sans"/>
              </a:rPr>
              <a:t>In large Staging Locations, you might need multiple canvassing trainers &amp; sign in leaders to run an effective staging location flow &amp; training.</a:t>
            </a:r>
            <a:endParaRPr sz="1600">
              <a:solidFill>
                <a:schemeClr val="dk1"/>
              </a:solidFill>
              <a:latin typeface="Nunito Sans"/>
              <a:ea typeface="Nunito Sans"/>
              <a:cs typeface="Nunito Sans"/>
              <a:sym typeface="Nunito Sans"/>
            </a:endParaRPr>
          </a:p>
        </p:txBody>
      </p:sp>
      <p:sp>
        <p:nvSpPr>
          <p:cNvPr id="1266" name="Google Shape;1266;p142"/>
          <p:cNvSpPr txBox="1">
            <a:spLocks noGrp="1"/>
          </p:cNvSpPr>
          <p:nvPr>
            <p:ph type="body" idx="2"/>
          </p:nvPr>
        </p:nvSpPr>
        <p:spPr>
          <a:xfrm>
            <a:off x="6123425" y="2947000"/>
            <a:ext cx="2743200" cy="1169700"/>
          </a:xfrm>
          <a:prstGeom prst="rect">
            <a:avLst/>
          </a:prstGeom>
          <a:solidFill>
            <a:srgbClr val="FFF8EB"/>
          </a:solid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None/>
            </a:pPr>
            <a:r>
              <a:rPr lang="en">
                <a:latin typeface="Nunito Sans ExtraBold"/>
                <a:ea typeface="Nunito Sans ExtraBold"/>
                <a:cs typeface="Nunito Sans ExtraBold"/>
                <a:sym typeface="Nunito Sans ExtraBold"/>
              </a:rPr>
              <a:t>Comfort Captain</a:t>
            </a:r>
            <a:br>
              <a:rPr lang="en"/>
            </a:br>
            <a:r>
              <a:rPr lang="en"/>
              <a:t>Responsible for making sure all volunteers are well fed and able to perform.</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43"/>
          <p:cNvSpPr txBox="1">
            <a:spLocks noGrp="1"/>
          </p:cNvSpPr>
          <p:nvPr>
            <p:ph type="body" idx="1"/>
          </p:nvPr>
        </p:nvSpPr>
        <p:spPr>
          <a:xfrm>
            <a:off x="357825" y="1246325"/>
            <a:ext cx="3942600" cy="3219600"/>
          </a:xfrm>
          <a:prstGeom prst="rect">
            <a:avLst/>
          </a:prstGeom>
          <a:ln w="19050"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1000"/>
              </a:spcBef>
              <a:spcAft>
                <a:spcPts val="0"/>
              </a:spcAft>
              <a:buNone/>
            </a:pPr>
            <a:r>
              <a:rPr lang="en">
                <a:solidFill>
                  <a:schemeClr val="dk1"/>
                </a:solidFill>
                <a:latin typeface="Nunito Sans ExtraBold"/>
                <a:ea typeface="Nunito Sans ExtraBold"/>
                <a:cs typeface="Nunito Sans ExtraBold"/>
                <a:sym typeface="Nunito Sans ExtraBold"/>
              </a:rPr>
              <a:t>Sharing the numbers of:</a:t>
            </a:r>
            <a:endParaRPr>
              <a:solidFill>
                <a:schemeClr val="dk1"/>
              </a:solidFill>
              <a:latin typeface="Nunito Sans ExtraBold"/>
              <a:ea typeface="Nunito Sans ExtraBold"/>
              <a:cs typeface="Nunito Sans ExtraBold"/>
              <a:sym typeface="Nunito Sans ExtraBold"/>
            </a:endParaRPr>
          </a:p>
          <a:p>
            <a:pPr marL="457200" lvl="0" indent="-330200" algn="l" rtl="0">
              <a:lnSpc>
                <a:spcPct val="100000"/>
              </a:lnSpc>
              <a:spcBef>
                <a:spcPts val="1000"/>
              </a:spcBef>
              <a:spcAft>
                <a:spcPts val="0"/>
              </a:spcAft>
              <a:buClr>
                <a:schemeClr val="dk1"/>
              </a:buClr>
              <a:buSzPts val="1600"/>
              <a:buChar char="●"/>
            </a:pPr>
            <a:r>
              <a:rPr lang="en">
                <a:solidFill>
                  <a:schemeClr val="dk1"/>
                </a:solidFill>
              </a:rPr>
              <a:t>How many volunteer shifts</a:t>
            </a:r>
            <a:endParaRPr>
              <a:solidFill>
                <a:schemeClr val="dk1"/>
              </a:solidFill>
            </a:endParaRPr>
          </a:p>
          <a:p>
            <a:pPr marL="914400" lvl="1" indent="-330200" algn="l" rtl="0">
              <a:lnSpc>
                <a:spcPct val="100000"/>
              </a:lnSpc>
              <a:spcBef>
                <a:spcPts val="1000"/>
              </a:spcBef>
              <a:spcAft>
                <a:spcPts val="0"/>
              </a:spcAft>
              <a:buClr>
                <a:schemeClr val="dk1"/>
              </a:buClr>
              <a:buSzPts val="1600"/>
              <a:buChar char="○"/>
            </a:pPr>
            <a:r>
              <a:rPr lang="en" sz="1600">
                <a:solidFill>
                  <a:schemeClr val="dk1"/>
                </a:solidFill>
              </a:rPr>
              <a:t>How many turfs packets were sent out</a:t>
            </a:r>
            <a:endParaRPr sz="160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a:solidFill>
                  <a:schemeClr val="dk1"/>
                </a:solidFill>
              </a:rPr>
              <a:t>How many volunteers are reshifted for a future shift</a:t>
            </a:r>
            <a:endParaRPr>
              <a:solidFill>
                <a:schemeClr val="dk1"/>
              </a:solidFill>
            </a:endParaRPr>
          </a:p>
          <a:p>
            <a:pPr marL="457200" lvl="0" indent="-330200" algn="l" rtl="0">
              <a:lnSpc>
                <a:spcPct val="100000"/>
              </a:lnSpc>
              <a:spcBef>
                <a:spcPts val="1000"/>
              </a:spcBef>
              <a:spcAft>
                <a:spcPts val="1000"/>
              </a:spcAft>
              <a:buClr>
                <a:schemeClr val="dk1"/>
              </a:buClr>
              <a:buSzPts val="1600"/>
              <a:buChar char="●"/>
            </a:pPr>
            <a:r>
              <a:rPr lang="en">
                <a:solidFill>
                  <a:schemeClr val="dk1"/>
                </a:solidFill>
              </a:rPr>
              <a:t>Status of chase calls &amp; confirm calls</a:t>
            </a:r>
            <a:endParaRPr>
              <a:solidFill>
                <a:schemeClr val="dk1"/>
              </a:solidFill>
            </a:endParaRPr>
          </a:p>
        </p:txBody>
      </p:sp>
      <p:sp>
        <p:nvSpPr>
          <p:cNvPr id="1272" name="Google Shape;1272;p143"/>
          <p:cNvSpPr txBox="1">
            <a:spLocks noGrp="1"/>
          </p:cNvSpPr>
          <p:nvPr>
            <p:ph type="body" idx="2"/>
          </p:nvPr>
        </p:nvSpPr>
        <p:spPr>
          <a:xfrm>
            <a:off x="4545925" y="1246376"/>
            <a:ext cx="4144800" cy="3219600"/>
          </a:xfrm>
          <a:prstGeom prst="rect">
            <a:avLst/>
          </a:prstGeom>
          <a:ln w="19050"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1000"/>
              </a:spcBef>
              <a:spcAft>
                <a:spcPts val="0"/>
              </a:spcAft>
              <a:buNone/>
            </a:pPr>
            <a:r>
              <a:rPr lang="en">
                <a:solidFill>
                  <a:schemeClr val="dk1"/>
                </a:solidFill>
                <a:latin typeface="Nunito Sans ExtraBold"/>
                <a:ea typeface="Nunito Sans ExtraBold"/>
                <a:cs typeface="Nunito Sans ExtraBold"/>
                <a:sym typeface="Nunito Sans ExtraBold"/>
              </a:rPr>
              <a:t>GOTV is important and complex: </a:t>
            </a:r>
            <a:r>
              <a:rPr lang="en">
                <a:solidFill>
                  <a:schemeClr val="dk1"/>
                </a:solidFill>
              </a:rPr>
              <a:t>there is limited time, resources, and capacity. </a:t>
            </a:r>
            <a:endParaRPr>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a:solidFill>
                  <a:schemeClr val="dk1"/>
                </a:solidFill>
              </a:rPr>
              <a:t>Following the chain of command is more important during GOTV than ever.</a:t>
            </a:r>
            <a:endParaRPr sz="1600">
              <a:solidFill>
                <a:schemeClr val="dk1"/>
              </a:solidFill>
            </a:endParaRPr>
          </a:p>
          <a:p>
            <a:pPr marL="0" lvl="0" indent="0" algn="l" rtl="0">
              <a:lnSpc>
                <a:spcPct val="100000"/>
              </a:lnSpc>
              <a:spcBef>
                <a:spcPts val="1000"/>
              </a:spcBef>
              <a:spcAft>
                <a:spcPts val="1000"/>
              </a:spcAft>
              <a:buNone/>
            </a:pPr>
            <a:r>
              <a:rPr lang="en">
                <a:solidFill>
                  <a:schemeClr val="dk1"/>
                </a:solidFill>
                <a:latin typeface="Nunito Sans ExtraBold"/>
                <a:ea typeface="Nunito Sans ExtraBold"/>
                <a:cs typeface="Nunito Sans ExtraBold"/>
                <a:sym typeface="Nunito Sans ExtraBold"/>
              </a:rPr>
              <a:t>Accurate reporting is crucial </a:t>
            </a:r>
            <a:r>
              <a:rPr lang="en">
                <a:solidFill>
                  <a:schemeClr val="dk1"/>
                </a:solidFill>
              </a:rPr>
              <a:t>to measuring our capacity, our work, and making quick decisions about where to allocate resources. </a:t>
            </a:r>
            <a:endParaRPr>
              <a:solidFill>
                <a:schemeClr val="dk1"/>
              </a:solidFill>
            </a:endParaRPr>
          </a:p>
        </p:txBody>
      </p:sp>
      <p:sp>
        <p:nvSpPr>
          <p:cNvPr id="1273" name="Google Shape;1273;p143"/>
          <p:cNvSpPr txBox="1"/>
          <p:nvPr/>
        </p:nvSpPr>
        <p:spPr>
          <a:xfrm>
            <a:off x="1374850" y="1093925"/>
            <a:ext cx="1990500" cy="551700"/>
          </a:xfrm>
          <a:prstGeom prst="rect">
            <a:avLst/>
          </a:prstGeom>
          <a:solidFill>
            <a:schemeClr val="lt1"/>
          </a:solidFill>
          <a:ln>
            <a:noFill/>
          </a:ln>
        </p:spPr>
        <p:txBody>
          <a:bodyPr spcFirstLastPara="1" wrap="square" lIns="0" tIns="34275" rIns="68575" bIns="0" anchor="ctr" anchorCtr="0">
            <a:spAutoFit/>
          </a:bodyPr>
          <a:lstStyle/>
          <a:p>
            <a:pPr marL="0" lvl="0" indent="0" algn="ctr" rtl="0">
              <a:lnSpc>
                <a:spcPct val="80000"/>
              </a:lnSpc>
              <a:spcBef>
                <a:spcPts val="0"/>
              </a:spcBef>
              <a:spcAft>
                <a:spcPts val="0"/>
              </a:spcAft>
              <a:buNone/>
            </a:pPr>
            <a:r>
              <a:rPr lang="en" sz="2100">
                <a:solidFill>
                  <a:srgbClr val="0C58D3"/>
                </a:solidFill>
                <a:latin typeface="Nunito Sans ExtraBold"/>
                <a:ea typeface="Nunito Sans ExtraBold"/>
                <a:cs typeface="Nunito Sans ExtraBold"/>
                <a:sym typeface="Nunito Sans ExtraBold"/>
              </a:rPr>
              <a:t>What is reporting?</a:t>
            </a:r>
            <a:endParaRPr sz="2100">
              <a:solidFill>
                <a:srgbClr val="0C58D3"/>
              </a:solidFill>
              <a:latin typeface="Nunito Sans ExtraBold"/>
              <a:ea typeface="Nunito Sans ExtraBold"/>
              <a:cs typeface="Nunito Sans ExtraBold"/>
              <a:sym typeface="Nunito Sans ExtraBold"/>
            </a:endParaRPr>
          </a:p>
        </p:txBody>
      </p:sp>
      <p:sp>
        <p:nvSpPr>
          <p:cNvPr id="1274" name="Google Shape;1274;p143"/>
          <p:cNvSpPr txBox="1"/>
          <p:nvPr/>
        </p:nvSpPr>
        <p:spPr>
          <a:xfrm>
            <a:off x="5535325" y="1093925"/>
            <a:ext cx="2166000" cy="551700"/>
          </a:xfrm>
          <a:prstGeom prst="rect">
            <a:avLst/>
          </a:prstGeom>
          <a:solidFill>
            <a:schemeClr val="lt1"/>
          </a:solidFill>
          <a:ln>
            <a:noFill/>
          </a:ln>
        </p:spPr>
        <p:txBody>
          <a:bodyPr spcFirstLastPara="1" wrap="square" lIns="0" tIns="34275" rIns="68575" bIns="0" anchor="ctr" anchorCtr="0">
            <a:spAutoFit/>
          </a:bodyPr>
          <a:lstStyle/>
          <a:p>
            <a:pPr marL="0" lvl="0" indent="0" algn="ctr" rtl="0">
              <a:lnSpc>
                <a:spcPct val="80000"/>
              </a:lnSpc>
              <a:spcBef>
                <a:spcPts val="0"/>
              </a:spcBef>
              <a:spcAft>
                <a:spcPts val="0"/>
              </a:spcAft>
              <a:buNone/>
            </a:pPr>
            <a:r>
              <a:rPr lang="en" sz="2100">
                <a:solidFill>
                  <a:srgbClr val="0C58D3"/>
                </a:solidFill>
                <a:latin typeface="Nunito Sans ExtraBold"/>
                <a:ea typeface="Nunito Sans ExtraBold"/>
                <a:cs typeface="Nunito Sans ExtraBold"/>
                <a:sym typeface="Nunito Sans ExtraBold"/>
              </a:rPr>
              <a:t>Why do we report?</a:t>
            </a:r>
            <a:endParaRPr sz="2100">
              <a:solidFill>
                <a:srgbClr val="0C58D3"/>
              </a:solidFill>
              <a:latin typeface="Nunito Sans ExtraBold"/>
              <a:ea typeface="Nunito Sans ExtraBold"/>
              <a:cs typeface="Nunito Sans ExtraBold"/>
              <a:sym typeface="Nunito Sans ExtraBold"/>
            </a:endParaRPr>
          </a:p>
        </p:txBody>
      </p:sp>
      <p:sp>
        <p:nvSpPr>
          <p:cNvPr id="1275" name="Google Shape;1275;p14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Reporting: A Key Aspect of Staging Locations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44"/>
          <p:cNvSpPr txBox="1">
            <a:spLocks noGrp="1"/>
          </p:cNvSpPr>
          <p:nvPr>
            <p:ph type="title"/>
          </p:nvPr>
        </p:nvSpPr>
        <p:spPr>
          <a:xfrm>
            <a:off x="228600" y="216425"/>
            <a:ext cx="8603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2800">
                <a:solidFill>
                  <a:schemeClr val="dk1"/>
                </a:solidFill>
                <a:latin typeface="Poppins SemiBold"/>
                <a:ea typeface="Poppins SemiBold"/>
                <a:cs typeface="Poppins SemiBold"/>
                <a:sym typeface="Poppins SemiBold"/>
              </a:rPr>
              <a:t>Staging Location Turf Tracker Priority Order</a:t>
            </a:r>
            <a:endParaRPr sz="2800">
              <a:latin typeface="Poppins"/>
              <a:ea typeface="Poppins"/>
              <a:cs typeface="Poppins"/>
              <a:sym typeface="Poppins"/>
            </a:endParaRPr>
          </a:p>
        </p:txBody>
      </p:sp>
      <p:pic>
        <p:nvPicPr>
          <p:cNvPr id="1281" name="Google Shape;1281;p144"/>
          <p:cNvPicPr preferRelativeResize="0"/>
          <p:nvPr/>
        </p:nvPicPr>
        <p:blipFill>
          <a:blip r:embed="rId3">
            <a:alphaModFix/>
          </a:blip>
          <a:stretch>
            <a:fillRect/>
          </a:stretch>
        </p:blipFill>
        <p:spPr>
          <a:xfrm>
            <a:off x="152400" y="1141875"/>
            <a:ext cx="8974700" cy="2541654"/>
          </a:xfrm>
          <a:prstGeom prst="rect">
            <a:avLst/>
          </a:prstGeom>
          <a:noFill/>
          <a:ln>
            <a:noFill/>
          </a:ln>
        </p:spPr>
      </p:pic>
      <p:sp>
        <p:nvSpPr>
          <p:cNvPr id="1282" name="Google Shape;1282;p144"/>
          <p:cNvSpPr/>
          <p:nvPr/>
        </p:nvSpPr>
        <p:spPr>
          <a:xfrm>
            <a:off x="152400" y="1626000"/>
            <a:ext cx="1567800" cy="2057400"/>
          </a:xfrm>
          <a:prstGeom prst="rect">
            <a:avLst/>
          </a:prstGeom>
          <a:noFill/>
          <a:ln w="38100" cap="flat" cmpd="sng">
            <a:solidFill>
              <a:srgbClr val="E10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4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a:t>The Chain Of Command - Why This Matters:</a:t>
            </a:r>
            <a:endParaRPr sz="2400"/>
          </a:p>
        </p:txBody>
      </p:sp>
      <p:sp>
        <p:nvSpPr>
          <p:cNvPr id="1288" name="Google Shape;1288;p145"/>
          <p:cNvSpPr txBox="1"/>
          <p:nvPr/>
        </p:nvSpPr>
        <p:spPr>
          <a:xfrm>
            <a:off x="3271750" y="1429575"/>
            <a:ext cx="4789800" cy="2507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2100">
                <a:solidFill>
                  <a:srgbClr val="000000"/>
                </a:solidFill>
                <a:latin typeface="Nunito Sans ExtraBold"/>
                <a:ea typeface="Nunito Sans ExtraBold"/>
                <a:cs typeface="Nunito Sans ExtraBold"/>
                <a:sym typeface="Nunito Sans ExtraBold"/>
              </a:rPr>
              <a:t>Information flows</a:t>
            </a:r>
            <a:r>
              <a:rPr lang="en" sz="2100">
                <a:latin typeface="Nunito Sans ExtraBold"/>
                <a:ea typeface="Nunito Sans ExtraBold"/>
                <a:cs typeface="Nunito Sans ExtraBold"/>
                <a:sym typeface="Nunito Sans ExtraBold"/>
              </a:rPr>
              <a:t> </a:t>
            </a:r>
            <a:r>
              <a:rPr lang="en" sz="2100">
                <a:solidFill>
                  <a:srgbClr val="000000"/>
                </a:solidFill>
                <a:latin typeface="Nunito Sans ExtraBold"/>
                <a:ea typeface="Nunito Sans ExtraBold"/>
                <a:cs typeface="Nunito Sans ExtraBold"/>
                <a:sym typeface="Nunito Sans ExtraBold"/>
              </a:rPr>
              <a:t>up to HQ</a:t>
            </a:r>
            <a:endParaRPr sz="2100">
              <a:solidFill>
                <a:srgbClr val="000000"/>
              </a:solidFill>
              <a:latin typeface="Nunito Sans ExtraBold"/>
              <a:ea typeface="Nunito Sans ExtraBold"/>
              <a:cs typeface="Nunito Sans ExtraBold"/>
              <a:sym typeface="Nunito Sans ExtraBold"/>
            </a:endParaRPr>
          </a:p>
          <a:p>
            <a:pPr marL="0" lvl="0" indent="0" algn="l" rtl="0">
              <a:lnSpc>
                <a:spcPct val="115000"/>
              </a:lnSpc>
              <a:spcBef>
                <a:spcPts val="1000"/>
              </a:spcBef>
              <a:spcAft>
                <a:spcPts val="0"/>
              </a:spcAft>
              <a:buClr>
                <a:srgbClr val="000000"/>
              </a:buClr>
              <a:buSzPts val="1100"/>
              <a:buFont typeface="Arial"/>
              <a:buNone/>
            </a:pPr>
            <a:r>
              <a:rPr lang="en" sz="1500">
                <a:solidFill>
                  <a:srgbClr val="000000"/>
                </a:solidFill>
                <a:latin typeface="Nunito Sans ExtraBold"/>
                <a:ea typeface="Nunito Sans ExtraBold"/>
                <a:cs typeface="Nunito Sans ExtraBold"/>
                <a:sym typeface="Nunito Sans ExtraBold"/>
              </a:rPr>
              <a:t>This data helps the campaign </a:t>
            </a:r>
            <a:r>
              <a:rPr lang="en" sz="1500">
                <a:solidFill>
                  <a:srgbClr val="000000"/>
                </a:solidFill>
                <a:latin typeface="Nunito Sans"/>
                <a:ea typeface="Nunito Sans"/>
                <a:cs typeface="Nunito Sans"/>
                <a:sym typeface="Nunito Sans"/>
              </a:rPr>
              <a:t>understand what is happening on the ground &amp; make strategic decisions as a result of this information. </a:t>
            </a:r>
            <a:endParaRPr sz="1500">
              <a:solidFill>
                <a:srgbClr val="000000"/>
              </a:solidFill>
              <a:latin typeface="Nunito Sans"/>
              <a:ea typeface="Nunito Sans"/>
              <a:cs typeface="Nunito Sans"/>
              <a:sym typeface="Nunito Sans"/>
            </a:endParaRPr>
          </a:p>
          <a:p>
            <a:pPr marL="0" lvl="0" indent="0" algn="l" rtl="0">
              <a:lnSpc>
                <a:spcPct val="115000"/>
              </a:lnSpc>
              <a:spcBef>
                <a:spcPts val="1000"/>
              </a:spcBef>
              <a:spcAft>
                <a:spcPts val="1000"/>
              </a:spcAft>
              <a:buNone/>
            </a:pPr>
            <a:r>
              <a:rPr lang="en" sz="1500">
                <a:latin typeface="Nunito Sans"/>
                <a:ea typeface="Nunito Sans"/>
                <a:cs typeface="Nunito Sans"/>
                <a:sym typeface="Nunito Sans"/>
              </a:rPr>
              <a:t>Staging locations should only talk directly to Regional Boiler Rooms, who can help solve any on the ground problems! </a:t>
            </a:r>
            <a:endParaRPr sz="2100">
              <a:solidFill>
                <a:srgbClr val="000000"/>
              </a:solidFill>
              <a:latin typeface="Nunito Sans ExtraBold"/>
              <a:ea typeface="Nunito Sans ExtraBold"/>
              <a:cs typeface="Nunito Sans ExtraBold"/>
              <a:sym typeface="Nunito Sans ExtraBold"/>
            </a:endParaRPr>
          </a:p>
        </p:txBody>
      </p:sp>
      <p:pic>
        <p:nvPicPr>
          <p:cNvPr id="1289" name="Google Shape;1289;p145"/>
          <p:cNvPicPr preferRelativeResize="0"/>
          <p:nvPr/>
        </p:nvPicPr>
        <p:blipFill rotWithShape="1">
          <a:blip r:embed="rId3">
            <a:alphaModFix/>
          </a:blip>
          <a:srcRect t="81493" b="2044"/>
          <a:stretch/>
        </p:blipFill>
        <p:spPr>
          <a:xfrm>
            <a:off x="1731950" y="1322400"/>
            <a:ext cx="1061725" cy="496374"/>
          </a:xfrm>
          <a:prstGeom prst="rect">
            <a:avLst/>
          </a:prstGeom>
          <a:noFill/>
          <a:ln>
            <a:noFill/>
          </a:ln>
        </p:spPr>
      </p:pic>
      <p:pic>
        <p:nvPicPr>
          <p:cNvPr id="1290" name="Google Shape;1290;p145"/>
          <p:cNvPicPr preferRelativeResize="0"/>
          <p:nvPr/>
        </p:nvPicPr>
        <p:blipFill rotWithShape="1">
          <a:blip r:embed="rId3">
            <a:alphaModFix/>
          </a:blip>
          <a:srcRect t="47459" b="36079"/>
          <a:stretch/>
        </p:blipFill>
        <p:spPr>
          <a:xfrm>
            <a:off x="1681625" y="2530900"/>
            <a:ext cx="1061675" cy="496374"/>
          </a:xfrm>
          <a:prstGeom prst="rect">
            <a:avLst/>
          </a:prstGeom>
          <a:noFill/>
          <a:ln>
            <a:noFill/>
          </a:ln>
        </p:spPr>
      </p:pic>
      <p:pic>
        <p:nvPicPr>
          <p:cNvPr id="1291" name="Google Shape;1291;p145"/>
          <p:cNvPicPr preferRelativeResize="0"/>
          <p:nvPr/>
        </p:nvPicPr>
        <p:blipFill rotWithShape="1">
          <a:blip r:embed="rId3">
            <a:alphaModFix/>
          </a:blip>
          <a:srcRect t="31946" b="51591"/>
          <a:stretch/>
        </p:blipFill>
        <p:spPr>
          <a:xfrm>
            <a:off x="1681613" y="3135158"/>
            <a:ext cx="1061700" cy="496374"/>
          </a:xfrm>
          <a:prstGeom prst="rect">
            <a:avLst/>
          </a:prstGeom>
          <a:noFill/>
          <a:ln>
            <a:noFill/>
          </a:ln>
        </p:spPr>
      </p:pic>
      <p:pic>
        <p:nvPicPr>
          <p:cNvPr id="1292" name="Google Shape;1292;p145"/>
          <p:cNvPicPr preferRelativeResize="0"/>
          <p:nvPr/>
        </p:nvPicPr>
        <p:blipFill rotWithShape="1">
          <a:blip r:embed="rId3">
            <a:alphaModFix/>
          </a:blip>
          <a:srcRect t="15517" b="68020"/>
          <a:stretch/>
        </p:blipFill>
        <p:spPr>
          <a:xfrm>
            <a:off x="1681600" y="3739395"/>
            <a:ext cx="1061725" cy="496374"/>
          </a:xfrm>
          <a:prstGeom prst="rect">
            <a:avLst/>
          </a:prstGeom>
          <a:noFill/>
          <a:ln>
            <a:noFill/>
          </a:ln>
        </p:spPr>
      </p:pic>
      <p:pic>
        <p:nvPicPr>
          <p:cNvPr id="1293" name="Google Shape;1293;p145"/>
          <p:cNvPicPr preferRelativeResize="0"/>
          <p:nvPr/>
        </p:nvPicPr>
        <p:blipFill rotWithShape="1">
          <a:blip r:embed="rId3">
            <a:alphaModFix/>
          </a:blip>
          <a:srcRect t="65255" b="18283"/>
          <a:stretch/>
        </p:blipFill>
        <p:spPr>
          <a:xfrm>
            <a:off x="1684663" y="1926649"/>
            <a:ext cx="1061700" cy="496374"/>
          </a:xfrm>
          <a:prstGeom prst="rect">
            <a:avLst/>
          </a:prstGeom>
          <a:noFill/>
          <a:ln>
            <a:noFill/>
          </a:ln>
        </p:spPr>
      </p:pic>
      <p:sp>
        <p:nvSpPr>
          <p:cNvPr id="1294" name="Google Shape;1294;p145"/>
          <p:cNvSpPr/>
          <p:nvPr/>
        </p:nvSpPr>
        <p:spPr>
          <a:xfrm rot="-5400000">
            <a:off x="1178550" y="2356300"/>
            <a:ext cx="3421800" cy="286200"/>
          </a:xfrm>
          <a:prstGeom prst="rightArrow">
            <a:avLst>
              <a:gd name="adj1" fmla="val 50000"/>
              <a:gd name="adj2" fmla="val 50000"/>
            </a:avLst>
          </a:prstGeom>
          <a:solidFill>
            <a:srgbClr val="164FD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Light"/>
              <a:ea typeface="Libre Franklin Light"/>
              <a:cs typeface="Libre Franklin Light"/>
              <a:sym typeface="Libre Franklin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4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a:solidFill>
                  <a:schemeClr val="dk1"/>
                </a:solidFill>
              </a:rPr>
              <a:t>The Chain Of Command - Why This Matters:</a:t>
            </a:r>
            <a:endParaRPr sz="2400"/>
          </a:p>
        </p:txBody>
      </p:sp>
      <p:sp>
        <p:nvSpPr>
          <p:cNvPr id="1300" name="Google Shape;1300;p146"/>
          <p:cNvSpPr txBox="1"/>
          <p:nvPr/>
        </p:nvSpPr>
        <p:spPr>
          <a:xfrm>
            <a:off x="3271750" y="1277175"/>
            <a:ext cx="5262600" cy="310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br>
              <a:rPr lang="en" sz="2100">
                <a:solidFill>
                  <a:srgbClr val="000000"/>
                </a:solidFill>
                <a:latin typeface="Nunito Sans ExtraBold"/>
                <a:ea typeface="Nunito Sans ExtraBold"/>
                <a:cs typeface="Nunito Sans ExtraBold"/>
                <a:sym typeface="Nunito Sans ExtraBold"/>
              </a:rPr>
            </a:br>
            <a:r>
              <a:rPr lang="en" sz="2100">
                <a:solidFill>
                  <a:srgbClr val="000000"/>
                </a:solidFill>
                <a:latin typeface="Nunito Sans ExtraBold"/>
                <a:ea typeface="Nunito Sans ExtraBold"/>
                <a:cs typeface="Nunito Sans ExtraBold"/>
                <a:sym typeface="Nunito Sans ExtraBold"/>
              </a:rPr>
              <a:t>Directives will flow down to Boiler Rooms and Staging Locations. </a:t>
            </a:r>
            <a:endParaRPr sz="2100">
              <a:solidFill>
                <a:srgbClr val="000000"/>
              </a:solidFill>
              <a:latin typeface="Nunito Sans ExtraBold"/>
              <a:ea typeface="Nunito Sans ExtraBold"/>
              <a:cs typeface="Nunito Sans ExtraBold"/>
              <a:sym typeface="Nunito Sans ExtraBold"/>
            </a:endParaRPr>
          </a:p>
          <a:p>
            <a:pPr marL="0" lvl="0" indent="0" algn="l" rtl="0">
              <a:lnSpc>
                <a:spcPct val="115000"/>
              </a:lnSpc>
              <a:spcBef>
                <a:spcPts val="1000"/>
              </a:spcBef>
              <a:spcAft>
                <a:spcPts val="0"/>
              </a:spcAft>
              <a:buNone/>
            </a:pPr>
            <a:r>
              <a:rPr lang="en" sz="1500">
                <a:solidFill>
                  <a:srgbClr val="000000"/>
                </a:solidFill>
                <a:latin typeface="Nunito Sans ExtraBold"/>
                <a:ea typeface="Nunito Sans ExtraBold"/>
                <a:cs typeface="Nunito Sans ExtraBold"/>
                <a:sym typeface="Nunito Sans ExtraBold"/>
              </a:rPr>
              <a:t>We may need to move capacity</a:t>
            </a:r>
            <a:r>
              <a:rPr lang="en" sz="1500">
                <a:solidFill>
                  <a:srgbClr val="000000"/>
                </a:solidFill>
                <a:latin typeface="Nunito Sans"/>
                <a:ea typeface="Nunito Sans"/>
                <a:cs typeface="Nunito Sans"/>
                <a:sym typeface="Nunito Sans"/>
              </a:rPr>
              <a:t> because we’ll finish our universe in one area or another SL needs more capacity.</a:t>
            </a:r>
            <a:endParaRPr sz="1500">
              <a:solidFill>
                <a:srgbClr val="000000"/>
              </a:solidFill>
              <a:latin typeface="Nunito Sans"/>
              <a:ea typeface="Nunito Sans"/>
              <a:cs typeface="Nunito Sans"/>
              <a:sym typeface="Nunito Sans"/>
            </a:endParaRPr>
          </a:p>
          <a:p>
            <a:pPr marL="0" lvl="0" indent="0" algn="l" rtl="0">
              <a:lnSpc>
                <a:spcPct val="115000"/>
              </a:lnSpc>
              <a:spcBef>
                <a:spcPts val="1000"/>
              </a:spcBef>
              <a:spcAft>
                <a:spcPts val="0"/>
              </a:spcAft>
              <a:buNone/>
            </a:pPr>
            <a:r>
              <a:rPr lang="en" sz="1500">
                <a:latin typeface="Nunito Sans"/>
                <a:ea typeface="Nunito Sans"/>
                <a:cs typeface="Nunito Sans"/>
                <a:sym typeface="Nunito Sans"/>
              </a:rPr>
              <a:t>This allows us to more efficiently redirect resources, etc. </a:t>
            </a:r>
            <a:endParaRPr sz="1500">
              <a:latin typeface="Nunito Sans"/>
              <a:ea typeface="Nunito Sans"/>
              <a:cs typeface="Nunito Sans"/>
              <a:sym typeface="Nunito Sans"/>
            </a:endParaRPr>
          </a:p>
          <a:p>
            <a:pPr marL="0" lvl="0" indent="0" algn="l" rtl="0">
              <a:lnSpc>
                <a:spcPct val="115000"/>
              </a:lnSpc>
              <a:spcBef>
                <a:spcPts val="1000"/>
              </a:spcBef>
              <a:spcAft>
                <a:spcPts val="1000"/>
              </a:spcAft>
              <a:buNone/>
            </a:pPr>
            <a:endParaRPr sz="1500">
              <a:latin typeface="Nunito Sans"/>
              <a:ea typeface="Nunito Sans"/>
              <a:cs typeface="Nunito Sans"/>
              <a:sym typeface="Nunito Sans"/>
            </a:endParaRPr>
          </a:p>
        </p:txBody>
      </p:sp>
      <p:pic>
        <p:nvPicPr>
          <p:cNvPr id="1301" name="Google Shape;1301;p146"/>
          <p:cNvPicPr preferRelativeResize="0"/>
          <p:nvPr/>
        </p:nvPicPr>
        <p:blipFill rotWithShape="1">
          <a:blip r:embed="rId3">
            <a:alphaModFix/>
          </a:blip>
          <a:srcRect t="81493" b="2044"/>
          <a:stretch/>
        </p:blipFill>
        <p:spPr>
          <a:xfrm>
            <a:off x="1731950" y="1474800"/>
            <a:ext cx="1061725" cy="496374"/>
          </a:xfrm>
          <a:prstGeom prst="rect">
            <a:avLst/>
          </a:prstGeom>
          <a:noFill/>
          <a:ln>
            <a:noFill/>
          </a:ln>
        </p:spPr>
      </p:pic>
      <p:pic>
        <p:nvPicPr>
          <p:cNvPr id="1302" name="Google Shape;1302;p146"/>
          <p:cNvPicPr preferRelativeResize="0"/>
          <p:nvPr/>
        </p:nvPicPr>
        <p:blipFill rotWithShape="1">
          <a:blip r:embed="rId3">
            <a:alphaModFix/>
          </a:blip>
          <a:srcRect t="47459" b="36079"/>
          <a:stretch/>
        </p:blipFill>
        <p:spPr>
          <a:xfrm>
            <a:off x="1681625" y="2683300"/>
            <a:ext cx="1061675" cy="496374"/>
          </a:xfrm>
          <a:prstGeom prst="rect">
            <a:avLst/>
          </a:prstGeom>
          <a:noFill/>
          <a:ln>
            <a:noFill/>
          </a:ln>
        </p:spPr>
      </p:pic>
      <p:pic>
        <p:nvPicPr>
          <p:cNvPr id="1303" name="Google Shape;1303;p146"/>
          <p:cNvPicPr preferRelativeResize="0"/>
          <p:nvPr/>
        </p:nvPicPr>
        <p:blipFill rotWithShape="1">
          <a:blip r:embed="rId3">
            <a:alphaModFix/>
          </a:blip>
          <a:srcRect t="31946" b="51591"/>
          <a:stretch/>
        </p:blipFill>
        <p:spPr>
          <a:xfrm>
            <a:off x="1681613" y="3287558"/>
            <a:ext cx="1061700" cy="496374"/>
          </a:xfrm>
          <a:prstGeom prst="rect">
            <a:avLst/>
          </a:prstGeom>
          <a:noFill/>
          <a:ln>
            <a:noFill/>
          </a:ln>
        </p:spPr>
      </p:pic>
      <p:pic>
        <p:nvPicPr>
          <p:cNvPr id="1304" name="Google Shape;1304;p146"/>
          <p:cNvPicPr preferRelativeResize="0"/>
          <p:nvPr/>
        </p:nvPicPr>
        <p:blipFill rotWithShape="1">
          <a:blip r:embed="rId3">
            <a:alphaModFix/>
          </a:blip>
          <a:srcRect t="15517" b="68020"/>
          <a:stretch/>
        </p:blipFill>
        <p:spPr>
          <a:xfrm>
            <a:off x="1681600" y="3891795"/>
            <a:ext cx="1061725" cy="496374"/>
          </a:xfrm>
          <a:prstGeom prst="rect">
            <a:avLst/>
          </a:prstGeom>
          <a:noFill/>
          <a:ln>
            <a:noFill/>
          </a:ln>
        </p:spPr>
      </p:pic>
      <p:pic>
        <p:nvPicPr>
          <p:cNvPr id="1305" name="Google Shape;1305;p146"/>
          <p:cNvPicPr preferRelativeResize="0"/>
          <p:nvPr/>
        </p:nvPicPr>
        <p:blipFill rotWithShape="1">
          <a:blip r:embed="rId3">
            <a:alphaModFix/>
          </a:blip>
          <a:srcRect t="65255" b="18283"/>
          <a:stretch/>
        </p:blipFill>
        <p:spPr>
          <a:xfrm>
            <a:off x="1684663" y="2079049"/>
            <a:ext cx="1061700" cy="496374"/>
          </a:xfrm>
          <a:prstGeom prst="rect">
            <a:avLst/>
          </a:prstGeom>
          <a:noFill/>
          <a:ln>
            <a:noFill/>
          </a:ln>
        </p:spPr>
      </p:pic>
      <p:sp>
        <p:nvSpPr>
          <p:cNvPr id="1306" name="Google Shape;1306;p146"/>
          <p:cNvSpPr/>
          <p:nvPr/>
        </p:nvSpPr>
        <p:spPr>
          <a:xfrm rot="5400000">
            <a:off x="1178550" y="2508700"/>
            <a:ext cx="3421800" cy="286200"/>
          </a:xfrm>
          <a:prstGeom prst="rightArrow">
            <a:avLst>
              <a:gd name="adj1" fmla="val 50000"/>
              <a:gd name="adj2" fmla="val 50000"/>
            </a:avLst>
          </a:prstGeom>
          <a:solidFill>
            <a:srgbClr val="164FD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Light"/>
              <a:ea typeface="Libre Franklin Light"/>
              <a:cs typeface="Libre Franklin Light"/>
              <a:sym typeface="Libre Franklin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147"/>
          <p:cNvSpPr/>
          <p:nvPr/>
        </p:nvSpPr>
        <p:spPr>
          <a:xfrm>
            <a:off x="2149500" y="1791475"/>
            <a:ext cx="4845000" cy="1024500"/>
          </a:xfrm>
          <a:prstGeom prst="roundRect">
            <a:avLst>
              <a:gd name="adj" fmla="val 50000"/>
            </a:avLst>
          </a:prstGeom>
          <a:solidFill>
            <a:srgbClr val="FFFFFF">
              <a:alpha val="9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244351"/>
                </a:solidFill>
                <a:latin typeface="Poppins"/>
                <a:ea typeface="Poppins"/>
                <a:cs typeface="Poppins"/>
                <a:sym typeface="Poppins"/>
              </a:rPr>
              <a:t>Volunteer Recruitment</a:t>
            </a:r>
            <a:endParaRPr sz="2500" b="1">
              <a:solidFill>
                <a:srgbClr val="244351"/>
              </a:solidFill>
              <a:latin typeface="Poppins"/>
              <a:ea typeface="Poppins"/>
              <a:cs typeface="Poppins"/>
              <a:sym typeface="Poppi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48"/>
          <p:cNvSpPr txBox="1">
            <a:spLocks noGrp="1"/>
          </p:cNvSpPr>
          <p:nvPr>
            <p:ph type="title"/>
          </p:nvPr>
        </p:nvSpPr>
        <p:spPr>
          <a:xfrm>
            <a:off x="490250" y="373950"/>
            <a:ext cx="6367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600">
                <a:solidFill>
                  <a:schemeClr val="dk1"/>
                </a:solidFill>
              </a:rPr>
              <a:t>GOTV shift goals are based on hard facts.</a:t>
            </a:r>
            <a:endParaRPr sz="3600">
              <a:solidFill>
                <a:schemeClr val="dk1"/>
              </a:solidFill>
            </a:endParaRPr>
          </a:p>
          <a:p>
            <a:pPr marL="0" lvl="0" indent="0" algn="l" rtl="0">
              <a:spcBef>
                <a:spcPts val="0"/>
              </a:spcBef>
              <a:spcAft>
                <a:spcPts val="0"/>
              </a:spcAft>
              <a:buNone/>
            </a:pPr>
            <a:endParaRPr sz="3600">
              <a:solidFill>
                <a:schemeClr val="dk1"/>
              </a:solidFill>
            </a:endParaRPr>
          </a:p>
          <a:p>
            <a:pPr marL="0" lvl="0" indent="0" algn="l" rtl="0">
              <a:spcBef>
                <a:spcPts val="0"/>
              </a:spcBef>
              <a:spcAft>
                <a:spcPts val="0"/>
              </a:spcAft>
              <a:buNone/>
            </a:pPr>
            <a:r>
              <a:rPr lang="en" sz="3600">
                <a:solidFill>
                  <a:srgbClr val="0D5DDF"/>
                </a:solidFill>
              </a:rPr>
              <a:t>They are directly correlated to the voters we need in order to win.</a:t>
            </a:r>
            <a:endParaRPr sz="3600">
              <a:solidFill>
                <a:srgbClr val="0D5DD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4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600">
                <a:solidFill>
                  <a:schemeClr val="dk1"/>
                </a:solidFill>
              </a:rPr>
              <a:t>The only way to get the shifts we need is to use our </a:t>
            </a:r>
            <a:r>
              <a:rPr lang="en" sz="3600">
                <a:solidFill>
                  <a:srgbClr val="0D5DDF"/>
                </a:solidFill>
              </a:rPr>
              <a:t>hardest asks</a:t>
            </a:r>
            <a:r>
              <a:rPr lang="en" sz="3600">
                <a:solidFill>
                  <a:schemeClr val="dk1"/>
                </a:solidFill>
              </a:rPr>
              <a:t> and going into recruitment with the </a:t>
            </a:r>
            <a:r>
              <a:rPr lang="en" sz="3600">
                <a:solidFill>
                  <a:srgbClr val="0D5DDF"/>
                </a:solidFill>
              </a:rPr>
              <a:t>right mindset!</a:t>
            </a:r>
            <a:endParaRPr sz="3600">
              <a:solidFill>
                <a:srgbClr val="0D5DD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50"/>
          <p:cNvSpPr txBox="1">
            <a:spLocks noGrp="1"/>
          </p:cNvSpPr>
          <p:nvPr>
            <p:ph type="title"/>
          </p:nvPr>
        </p:nvSpPr>
        <p:spPr>
          <a:xfrm>
            <a:off x="311700" y="445025"/>
            <a:ext cx="392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We need YOUR help!</a:t>
            </a:r>
            <a:endParaRPr sz="2600"/>
          </a:p>
        </p:txBody>
      </p:sp>
      <p:sp>
        <p:nvSpPr>
          <p:cNvPr id="1327" name="Google Shape;1327;p150"/>
          <p:cNvSpPr txBox="1">
            <a:spLocks noGrp="1"/>
          </p:cNvSpPr>
          <p:nvPr>
            <p:ph type="body" idx="1"/>
          </p:nvPr>
        </p:nvSpPr>
        <p:spPr>
          <a:xfrm>
            <a:off x="177950" y="1152475"/>
            <a:ext cx="40575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
                <a:solidFill>
                  <a:schemeClr val="dk1"/>
                </a:solidFill>
              </a:rPr>
              <a:t>We need THOUSANDS of volunteers to talk to the voters we need to.</a:t>
            </a:r>
            <a:endParaRPr/>
          </a:p>
          <a:p>
            <a:pPr marL="457200" lvl="0" indent="-330200" algn="l" rtl="0">
              <a:spcBef>
                <a:spcPts val="1000"/>
              </a:spcBef>
              <a:spcAft>
                <a:spcPts val="0"/>
              </a:spcAft>
              <a:buSzPts val="1600"/>
              <a:buChar char="●"/>
            </a:pPr>
            <a:r>
              <a:rPr lang="en"/>
              <a:t>Organizers cannot do the volunteer recruitment we need alone. </a:t>
            </a:r>
            <a:endParaRPr/>
          </a:p>
          <a:p>
            <a:pPr marL="457200" lvl="0" indent="-330200" algn="l" rtl="0">
              <a:spcBef>
                <a:spcPts val="1000"/>
              </a:spcBef>
              <a:spcAft>
                <a:spcPts val="0"/>
              </a:spcAft>
              <a:buSzPts val="1600"/>
              <a:buChar char="●"/>
            </a:pPr>
            <a:r>
              <a:rPr lang="en"/>
              <a:t>We need volunteer leaders to help!</a:t>
            </a:r>
            <a:endParaRPr/>
          </a:p>
          <a:p>
            <a:pPr marL="457200" lvl="0" indent="-330200" algn="l" rtl="0">
              <a:spcBef>
                <a:spcPts val="1000"/>
              </a:spcBef>
              <a:spcAft>
                <a:spcPts val="1000"/>
              </a:spcAft>
              <a:buSzPts val="1600"/>
              <a:buChar char="●"/>
            </a:pPr>
            <a:r>
              <a:rPr lang="en"/>
              <a:t>YOU are some of the most effective messengers in encouraging other volunteers to get involved.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51"/>
          <p:cNvSpPr txBox="1">
            <a:spLocks noGrp="1"/>
          </p:cNvSpPr>
          <p:nvPr>
            <p:ph type="title"/>
          </p:nvPr>
        </p:nvSpPr>
        <p:spPr>
          <a:xfrm>
            <a:off x="311700" y="193736"/>
            <a:ext cx="39237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a:t>3 Things YOU Can Do</a:t>
            </a:r>
            <a:endParaRPr sz="2400"/>
          </a:p>
        </p:txBody>
      </p:sp>
      <p:sp>
        <p:nvSpPr>
          <p:cNvPr id="1333" name="Google Shape;1333;p151"/>
          <p:cNvSpPr txBox="1">
            <a:spLocks noGrp="1"/>
          </p:cNvSpPr>
          <p:nvPr>
            <p:ph type="body" idx="1"/>
          </p:nvPr>
        </p:nvSpPr>
        <p:spPr>
          <a:xfrm>
            <a:off x="127100" y="813475"/>
            <a:ext cx="4329900" cy="3907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a:t>Call through active, almost engaged &amp; dropped volunteers in your team turf:</a:t>
            </a:r>
            <a:endParaRPr/>
          </a:p>
          <a:p>
            <a:pPr marL="914400" lvl="1" indent="-317500" algn="l" rtl="0">
              <a:spcBef>
                <a:spcPts val="1000"/>
              </a:spcBef>
              <a:spcAft>
                <a:spcPts val="0"/>
              </a:spcAft>
              <a:buSzPts val="1400"/>
              <a:buAutoNum type="alphaLcPeriod"/>
            </a:pPr>
            <a:r>
              <a:rPr lang="en" sz="1400"/>
              <a:t>Schedule them for as many shifts as possible now through election day!</a:t>
            </a:r>
            <a:endParaRPr sz="1400"/>
          </a:p>
          <a:p>
            <a:pPr marL="914400" lvl="1" indent="-317500" algn="l" rtl="0">
              <a:spcBef>
                <a:spcPts val="1000"/>
              </a:spcBef>
              <a:spcAft>
                <a:spcPts val="0"/>
              </a:spcAft>
              <a:buSzPts val="1400"/>
              <a:buAutoNum type="alphaLcPeriod"/>
            </a:pPr>
            <a:r>
              <a:rPr lang="en" sz="1400"/>
              <a:t>Your Team PTGs are great to help you visualize who you have left to schedule.</a:t>
            </a:r>
            <a:endParaRPr sz="1400"/>
          </a:p>
          <a:p>
            <a:pPr marL="457200" lvl="0" indent="-330200" algn="l" rtl="0">
              <a:spcBef>
                <a:spcPts val="1000"/>
              </a:spcBef>
              <a:spcAft>
                <a:spcPts val="0"/>
              </a:spcAft>
              <a:buSzPts val="1600"/>
              <a:buAutoNum type="arabicPeriod"/>
            </a:pPr>
            <a:r>
              <a:rPr lang="en"/>
              <a:t>Host consistent volunteer recruitment phone banks to get new volunteers involved!</a:t>
            </a:r>
            <a:endParaRPr/>
          </a:p>
          <a:p>
            <a:pPr marL="457200" lvl="0" indent="-330200" algn="l" rtl="0">
              <a:spcBef>
                <a:spcPts val="1000"/>
              </a:spcBef>
              <a:spcAft>
                <a:spcPts val="1000"/>
              </a:spcAft>
              <a:buSzPts val="1600"/>
              <a:buAutoNum type="arabicPeriod"/>
            </a:pPr>
            <a:r>
              <a:rPr lang="en"/>
              <a:t>Use Relational Organizing to bring in new volunteers for this final stretch!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8"/>
          <p:cNvSpPr txBox="1"/>
          <p:nvPr/>
        </p:nvSpPr>
        <p:spPr>
          <a:xfrm>
            <a:off x="106275" y="2517851"/>
            <a:ext cx="8921100" cy="2511900"/>
          </a:xfrm>
          <a:prstGeom prst="rect">
            <a:avLst/>
          </a:prstGeom>
          <a:solidFill>
            <a:srgbClr val="F5FBFC"/>
          </a:solidFill>
          <a:ln>
            <a:noFill/>
          </a:ln>
        </p:spPr>
        <p:txBody>
          <a:bodyPr spcFirstLastPara="1" wrap="square" lIns="274300" tIns="91425" rIns="457200" bIns="91425" anchor="ctr" anchorCtr="0">
            <a:noAutofit/>
          </a:bodyPr>
          <a:lstStyle/>
          <a:p>
            <a:pPr marL="0" lvl="0" indent="0" algn="l" rtl="0">
              <a:spcBef>
                <a:spcPts val="0"/>
              </a:spcBef>
              <a:spcAft>
                <a:spcPts val="1000"/>
              </a:spcAft>
              <a:buNone/>
            </a:pPr>
            <a:endParaRPr sz="1800">
              <a:solidFill>
                <a:srgbClr val="244351"/>
              </a:solidFill>
              <a:latin typeface="Nunito Sans"/>
              <a:ea typeface="Nunito Sans"/>
              <a:cs typeface="Nunito Sans"/>
              <a:sym typeface="Nunito Sans"/>
            </a:endParaRPr>
          </a:p>
        </p:txBody>
      </p:sp>
      <p:pic>
        <p:nvPicPr>
          <p:cNvPr id="625" name="Google Shape;625;p98"/>
          <p:cNvPicPr preferRelativeResize="0"/>
          <p:nvPr/>
        </p:nvPicPr>
        <p:blipFill rotWithShape="1">
          <a:blip r:embed="rId3">
            <a:alphaModFix/>
          </a:blip>
          <a:srcRect l="18211" t="18922" r="10401" b="33652"/>
          <a:stretch/>
        </p:blipFill>
        <p:spPr>
          <a:xfrm>
            <a:off x="7351697" y="2691625"/>
            <a:ext cx="838800" cy="838800"/>
          </a:xfrm>
          <a:prstGeom prst="ellipse">
            <a:avLst/>
          </a:prstGeom>
          <a:noFill/>
          <a:ln w="28575" cap="flat" cmpd="sng">
            <a:solidFill>
              <a:srgbClr val="FBAB19"/>
            </a:solidFill>
            <a:prstDash val="solid"/>
            <a:round/>
            <a:headEnd type="none" w="sm" len="sm"/>
            <a:tailEnd type="none" w="sm" len="sm"/>
          </a:ln>
        </p:spPr>
      </p:pic>
      <p:pic>
        <p:nvPicPr>
          <p:cNvPr id="626" name="Google Shape;626;p98"/>
          <p:cNvPicPr preferRelativeResize="0"/>
          <p:nvPr/>
        </p:nvPicPr>
        <p:blipFill rotWithShape="1">
          <a:blip r:embed="rId4">
            <a:alphaModFix/>
          </a:blip>
          <a:srcRect l="10319" t="7811" r="18016" b="20524"/>
          <a:stretch/>
        </p:blipFill>
        <p:spPr>
          <a:xfrm>
            <a:off x="5141687" y="1612369"/>
            <a:ext cx="534900" cy="534900"/>
          </a:xfrm>
          <a:prstGeom prst="ellipse">
            <a:avLst/>
          </a:prstGeom>
          <a:noFill/>
          <a:ln w="19050" cap="flat" cmpd="sng">
            <a:solidFill>
              <a:srgbClr val="4590D0"/>
            </a:solidFill>
            <a:prstDash val="solid"/>
            <a:round/>
            <a:headEnd type="none" w="sm" len="sm"/>
            <a:tailEnd type="none" w="sm" len="sm"/>
          </a:ln>
        </p:spPr>
      </p:pic>
      <p:pic>
        <p:nvPicPr>
          <p:cNvPr id="627" name="Google Shape;627;p98"/>
          <p:cNvPicPr preferRelativeResize="0"/>
          <p:nvPr/>
        </p:nvPicPr>
        <p:blipFill rotWithShape="1">
          <a:blip r:embed="rId5">
            <a:alphaModFix/>
          </a:blip>
          <a:srcRect l="29763" t="5710" r="21760" b="45811"/>
          <a:stretch/>
        </p:blipFill>
        <p:spPr>
          <a:xfrm>
            <a:off x="3874141" y="1612369"/>
            <a:ext cx="534900" cy="534900"/>
          </a:xfrm>
          <a:prstGeom prst="ellipse">
            <a:avLst/>
          </a:prstGeom>
          <a:noFill/>
          <a:ln w="19050" cap="flat" cmpd="sng">
            <a:solidFill>
              <a:srgbClr val="4590D0"/>
            </a:solidFill>
            <a:prstDash val="solid"/>
            <a:round/>
            <a:headEnd type="none" w="sm" len="sm"/>
            <a:tailEnd type="none" w="sm" len="sm"/>
          </a:ln>
        </p:spPr>
      </p:pic>
      <p:pic>
        <p:nvPicPr>
          <p:cNvPr id="628" name="Google Shape;628;p98"/>
          <p:cNvPicPr preferRelativeResize="0"/>
          <p:nvPr/>
        </p:nvPicPr>
        <p:blipFill rotWithShape="1">
          <a:blip r:embed="rId6">
            <a:alphaModFix/>
          </a:blip>
          <a:srcRect l="2553" t="3843" r="12607" b="11317"/>
          <a:stretch/>
        </p:blipFill>
        <p:spPr>
          <a:xfrm>
            <a:off x="7043007" y="1608555"/>
            <a:ext cx="534900" cy="534900"/>
          </a:xfrm>
          <a:prstGeom prst="ellipse">
            <a:avLst/>
          </a:prstGeom>
          <a:noFill/>
          <a:ln w="19050" cap="flat" cmpd="sng">
            <a:solidFill>
              <a:srgbClr val="4590D0"/>
            </a:solidFill>
            <a:prstDash val="solid"/>
            <a:round/>
            <a:headEnd type="none" w="sm" len="sm"/>
            <a:tailEnd type="none" w="sm" len="sm"/>
          </a:ln>
        </p:spPr>
      </p:pic>
      <p:pic>
        <p:nvPicPr>
          <p:cNvPr id="629" name="Google Shape;629;p98"/>
          <p:cNvPicPr preferRelativeResize="0"/>
          <p:nvPr/>
        </p:nvPicPr>
        <p:blipFill rotWithShape="1">
          <a:blip r:embed="rId7">
            <a:alphaModFix/>
          </a:blip>
          <a:srcRect t="6174" b="23895"/>
          <a:stretch/>
        </p:blipFill>
        <p:spPr>
          <a:xfrm>
            <a:off x="5775776" y="381800"/>
            <a:ext cx="534900" cy="534900"/>
          </a:xfrm>
          <a:prstGeom prst="ellipse">
            <a:avLst/>
          </a:prstGeom>
          <a:noFill/>
          <a:ln w="19050" cap="flat" cmpd="sng">
            <a:solidFill>
              <a:srgbClr val="4590D0"/>
            </a:solidFill>
            <a:prstDash val="solid"/>
            <a:round/>
            <a:headEnd type="none" w="sm" len="sm"/>
            <a:tailEnd type="none" w="sm" len="sm"/>
          </a:ln>
        </p:spPr>
      </p:pic>
      <p:pic>
        <p:nvPicPr>
          <p:cNvPr id="630" name="Google Shape;630;p98"/>
          <p:cNvPicPr preferRelativeResize="0"/>
          <p:nvPr/>
        </p:nvPicPr>
        <p:blipFill rotWithShape="1">
          <a:blip r:embed="rId8">
            <a:alphaModFix/>
          </a:blip>
          <a:srcRect t="7610" b="21793"/>
          <a:stretch/>
        </p:blipFill>
        <p:spPr>
          <a:xfrm>
            <a:off x="6409394" y="381800"/>
            <a:ext cx="534900" cy="534900"/>
          </a:xfrm>
          <a:prstGeom prst="ellipse">
            <a:avLst/>
          </a:prstGeom>
          <a:noFill/>
          <a:ln w="19050" cap="flat" cmpd="sng">
            <a:solidFill>
              <a:srgbClr val="4590D0"/>
            </a:solidFill>
            <a:prstDash val="solid"/>
            <a:round/>
            <a:headEnd type="none" w="sm" len="sm"/>
            <a:tailEnd type="none" w="sm" len="sm"/>
          </a:ln>
        </p:spPr>
      </p:pic>
      <p:sp>
        <p:nvSpPr>
          <p:cNvPr id="631" name="Google Shape;631;p98"/>
          <p:cNvSpPr/>
          <p:nvPr/>
        </p:nvSpPr>
        <p:spPr>
          <a:xfrm>
            <a:off x="4248775" y="3816400"/>
            <a:ext cx="841200" cy="841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32" name="Google Shape;632;p98"/>
          <p:cNvPicPr preferRelativeResize="0"/>
          <p:nvPr/>
        </p:nvPicPr>
        <p:blipFill>
          <a:blip r:embed="rId9">
            <a:alphaModFix/>
          </a:blip>
          <a:stretch>
            <a:fillRect/>
          </a:stretch>
        </p:blipFill>
        <p:spPr>
          <a:xfrm flipH="1">
            <a:off x="3240120" y="381800"/>
            <a:ext cx="536100" cy="534900"/>
          </a:xfrm>
          <a:prstGeom prst="ellipse">
            <a:avLst/>
          </a:prstGeom>
          <a:noFill/>
          <a:ln w="19050" cap="flat" cmpd="sng">
            <a:solidFill>
              <a:srgbClr val="4590D0"/>
            </a:solidFill>
            <a:prstDash val="solid"/>
            <a:round/>
            <a:headEnd type="none" w="sm" len="sm"/>
            <a:tailEnd type="none" w="sm" len="sm"/>
          </a:ln>
        </p:spPr>
      </p:pic>
      <p:pic>
        <p:nvPicPr>
          <p:cNvPr id="633" name="Google Shape;633;p98"/>
          <p:cNvPicPr preferRelativeResize="0"/>
          <p:nvPr/>
        </p:nvPicPr>
        <p:blipFill rotWithShape="1">
          <a:blip r:embed="rId10">
            <a:alphaModFix/>
          </a:blip>
          <a:srcRect t="8203" b="11757"/>
          <a:stretch/>
        </p:blipFill>
        <p:spPr>
          <a:xfrm>
            <a:off x="3240367" y="995182"/>
            <a:ext cx="534900" cy="534900"/>
          </a:xfrm>
          <a:prstGeom prst="ellipse">
            <a:avLst/>
          </a:prstGeom>
          <a:noFill/>
          <a:ln w="19050" cap="flat" cmpd="sng">
            <a:solidFill>
              <a:srgbClr val="4590D0"/>
            </a:solidFill>
            <a:prstDash val="solid"/>
            <a:round/>
            <a:headEnd type="none" w="sm" len="sm"/>
            <a:tailEnd type="none" w="sm" len="sm"/>
          </a:ln>
        </p:spPr>
      </p:pic>
      <p:pic>
        <p:nvPicPr>
          <p:cNvPr id="634" name="Google Shape;634;p98"/>
          <p:cNvPicPr preferRelativeResize="0"/>
          <p:nvPr/>
        </p:nvPicPr>
        <p:blipFill rotWithShape="1">
          <a:blip r:embed="rId11">
            <a:alphaModFix/>
          </a:blip>
          <a:srcRect l="-8002" t="-3022" r="15383" b="54424"/>
          <a:stretch/>
        </p:blipFill>
        <p:spPr>
          <a:xfrm>
            <a:off x="4507938" y="995182"/>
            <a:ext cx="536100" cy="534900"/>
          </a:xfrm>
          <a:prstGeom prst="ellipse">
            <a:avLst/>
          </a:prstGeom>
          <a:noFill/>
          <a:ln w="19050" cap="flat" cmpd="sng">
            <a:solidFill>
              <a:srgbClr val="4590D0"/>
            </a:solidFill>
            <a:prstDash val="solid"/>
            <a:round/>
            <a:headEnd type="none" w="sm" len="sm"/>
            <a:tailEnd type="none" w="sm" len="sm"/>
          </a:ln>
        </p:spPr>
      </p:pic>
      <p:pic>
        <p:nvPicPr>
          <p:cNvPr id="635" name="Google Shape;635;p98"/>
          <p:cNvPicPr preferRelativeResize="0"/>
          <p:nvPr/>
        </p:nvPicPr>
        <p:blipFill rotWithShape="1">
          <a:blip r:embed="rId12">
            <a:alphaModFix/>
          </a:blip>
          <a:srcRect t="7432" b="6737"/>
          <a:stretch/>
        </p:blipFill>
        <p:spPr>
          <a:xfrm>
            <a:off x="5142158" y="381800"/>
            <a:ext cx="534900" cy="534900"/>
          </a:xfrm>
          <a:prstGeom prst="ellipse">
            <a:avLst/>
          </a:prstGeom>
          <a:noFill/>
          <a:ln w="19050" cap="flat" cmpd="sng">
            <a:solidFill>
              <a:srgbClr val="4590D0"/>
            </a:solidFill>
            <a:prstDash val="solid"/>
            <a:round/>
            <a:headEnd type="none" w="sm" len="sm"/>
            <a:tailEnd type="none" w="sm" len="sm"/>
          </a:ln>
        </p:spPr>
      </p:pic>
      <p:pic>
        <p:nvPicPr>
          <p:cNvPr id="636" name="Google Shape;636;p98"/>
          <p:cNvPicPr preferRelativeResize="0"/>
          <p:nvPr/>
        </p:nvPicPr>
        <p:blipFill rotWithShape="1">
          <a:blip r:embed="rId13">
            <a:alphaModFix/>
          </a:blip>
          <a:srcRect l="-5248" t="-10485" r="-5236"/>
          <a:stretch/>
        </p:blipFill>
        <p:spPr>
          <a:xfrm>
            <a:off x="5142425" y="995182"/>
            <a:ext cx="534900" cy="534900"/>
          </a:xfrm>
          <a:prstGeom prst="ellipse">
            <a:avLst/>
          </a:prstGeom>
          <a:noFill/>
          <a:ln w="19050" cap="flat" cmpd="sng">
            <a:solidFill>
              <a:srgbClr val="4590D0"/>
            </a:solidFill>
            <a:prstDash val="solid"/>
            <a:round/>
            <a:headEnd type="none" w="sm" len="sm"/>
            <a:tailEnd type="none" w="sm" len="sm"/>
          </a:ln>
        </p:spPr>
      </p:pic>
      <p:pic>
        <p:nvPicPr>
          <p:cNvPr id="637" name="Google Shape;637;p98"/>
          <p:cNvPicPr preferRelativeResize="0"/>
          <p:nvPr/>
        </p:nvPicPr>
        <p:blipFill rotWithShape="1">
          <a:blip r:embed="rId14">
            <a:alphaModFix/>
          </a:blip>
          <a:srcRect t="4001" b="13490"/>
          <a:stretch/>
        </p:blipFill>
        <p:spPr>
          <a:xfrm>
            <a:off x="3240367" y="1612369"/>
            <a:ext cx="534900" cy="534900"/>
          </a:xfrm>
          <a:prstGeom prst="ellipse">
            <a:avLst/>
          </a:prstGeom>
          <a:noFill/>
          <a:ln w="19050" cap="flat" cmpd="sng">
            <a:solidFill>
              <a:srgbClr val="4590D0"/>
            </a:solidFill>
            <a:prstDash val="solid"/>
            <a:round/>
            <a:headEnd type="none" w="sm" len="sm"/>
            <a:tailEnd type="none" w="sm" len="sm"/>
          </a:ln>
        </p:spPr>
      </p:pic>
      <p:pic>
        <p:nvPicPr>
          <p:cNvPr id="638" name="Google Shape;638;p98"/>
          <p:cNvPicPr preferRelativeResize="0"/>
          <p:nvPr/>
        </p:nvPicPr>
        <p:blipFill rotWithShape="1">
          <a:blip r:embed="rId15">
            <a:alphaModFix/>
          </a:blip>
          <a:srcRect l="12191" r="14057" b="37370"/>
          <a:stretch/>
        </p:blipFill>
        <p:spPr>
          <a:xfrm>
            <a:off x="4507914" y="1612369"/>
            <a:ext cx="534900" cy="534900"/>
          </a:xfrm>
          <a:prstGeom prst="ellipse">
            <a:avLst/>
          </a:prstGeom>
          <a:noFill/>
          <a:ln w="19050" cap="flat" cmpd="sng">
            <a:solidFill>
              <a:srgbClr val="4590D0"/>
            </a:solidFill>
            <a:prstDash val="solid"/>
            <a:round/>
            <a:headEnd type="none" w="sm" len="sm"/>
            <a:tailEnd type="none" w="sm" len="sm"/>
          </a:ln>
        </p:spPr>
      </p:pic>
      <p:pic>
        <p:nvPicPr>
          <p:cNvPr id="639" name="Google Shape;639;p98"/>
          <p:cNvPicPr preferRelativeResize="0"/>
          <p:nvPr/>
        </p:nvPicPr>
        <p:blipFill rotWithShape="1">
          <a:blip r:embed="rId16">
            <a:alphaModFix/>
          </a:blip>
          <a:srcRect b="22630"/>
          <a:stretch/>
        </p:blipFill>
        <p:spPr>
          <a:xfrm flipH="1">
            <a:off x="3874938" y="381800"/>
            <a:ext cx="534900" cy="534900"/>
          </a:xfrm>
          <a:prstGeom prst="ellipse">
            <a:avLst/>
          </a:prstGeom>
          <a:noFill/>
          <a:ln w="19050" cap="flat" cmpd="sng">
            <a:solidFill>
              <a:srgbClr val="4590D0"/>
            </a:solidFill>
            <a:prstDash val="solid"/>
            <a:round/>
            <a:headEnd type="none" w="sm" len="sm"/>
            <a:tailEnd type="none" w="sm" len="sm"/>
          </a:ln>
        </p:spPr>
      </p:pic>
      <p:pic>
        <p:nvPicPr>
          <p:cNvPr id="640" name="Google Shape;640;p98"/>
          <p:cNvPicPr preferRelativeResize="0"/>
          <p:nvPr/>
        </p:nvPicPr>
        <p:blipFill rotWithShape="1">
          <a:blip r:embed="rId17">
            <a:alphaModFix/>
          </a:blip>
          <a:srcRect l="25004" r="29383" b="63066"/>
          <a:stretch/>
        </p:blipFill>
        <p:spPr>
          <a:xfrm>
            <a:off x="6409234" y="1612369"/>
            <a:ext cx="534900" cy="534900"/>
          </a:xfrm>
          <a:prstGeom prst="ellipse">
            <a:avLst/>
          </a:prstGeom>
          <a:noFill/>
          <a:ln w="19050" cap="flat" cmpd="sng">
            <a:solidFill>
              <a:srgbClr val="4590D0"/>
            </a:solidFill>
            <a:prstDash val="solid"/>
            <a:round/>
            <a:headEnd type="none" w="sm" len="sm"/>
            <a:tailEnd type="none" w="sm" len="sm"/>
          </a:ln>
        </p:spPr>
      </p:pic>
      <p:pic>
        <p:nvPicPr>
          <p:cNvPr id="641" name="Google Shape;641;p98"/>
          <p:cNvPicPr preferRelativeResize="0"/>
          <p:nvPr/>
        </p:nvPicPr>
        <p:blipFill rotWithShape="1">
          <a:blip r:embed="rId18">
            <a:alphaModFix/>
          </a:blip>
          <a:srcRect b="23259"/>
          <a:stretch/>
        </p:blipFill>
        <p:spPr>
          <a:xfrm>
            <a:off x="5775977" y="995182"/>
            <a:ext cx="534900" cy="534900"/>
          </a:xfrm>
          <a:prstGeom prst="ellipse">
            <a:avLst/>
          </a:prstGeom>
          <a:noFill/>
          <a:ln w="19050" cap="flat" cmpd="sng">
            <a:solidFill>
              <a:srgbClr val="4590D0"/>
            </a:solidFill>
            <a:prstDash val="solid"/>
            <a:round/>
            <a:headEnd type="none" w="sm" len="sm"/>
            <a:tailEnd type="none" w="sm" len="sm"/>
          </a:ln>
        </p:spPr>
      </p:pic>
      <p:pic>
        <p:nvPicPr>
          <p:cNvPr id="642" name="Google Shape;642;p98"/>
          <p:cNvPicPr preferRelativeResize="0"/>
          <p:nvPr/>
        </p:nvPicPr>
        <p:blipFill rotWithShape="1">
          <a:blip r:embed="rId19">
            <a:alphaModFix/>
          </a:blip>
          <a:srcRect l="7192" r="17095" b="53436"/>
          <a:stretch/>
        </p:blipFill>
        <p:spPr>
          <a:xfrm>
            <a:off x="7043013" y="381800"/>
            <a:ext cx="534900" cy="534900"/>
          </a:xfrm>
          <a:prstGeom prst="ellipse">
            <a:avLst/>
          </a:prstGeom>
          <a:noFill/>
          <a:ln w="19050" cap="flat" cmpd="sng">
            <a:solidFill>
              <a:srgbClr val="4590D0"/>
            </a:solidFill>
            <a:prstDash val="solid"/>
            <a:round/>
            <a:headEnd type="none" w="sm" len="sm"/>
            <a:tailEnd type="none" w="sm" len="sm"/>
          </a:ln>
        </p:spPr>
      </p:pic>
      <p:pic>
        <p:nvPicPr>
          <p:cNvPr id="643" name="Google Shape;643;p98"/>
          <p:cNvPicPr preferRelativeResize="0"/>
          <p:nvPr/>
        </p:nvPicPr>
        <p:blipFill rotWithShape="1">
          <a:blip r:embed="rId20">
            <a:alphaModFix/>
          </a:blip>
          <a:srcRect l="10191" r="17271" b="35971"/>
          <a:stretch/>
        </p:blipFill>
        <p:spPr>
          <a:xfrm>
            <a:off x="6409528" y="995182"/>
            <a:ext cx="534900" cy="534900"/>
          </a:xfrm>
          <a:prstGeom prst="ellipse">
            <a:avLst/>
          </a:prstGeom>
          <a:noFill/>
          <a:ln w="19050" cap="flat" cmpd="sng">
            <a:solidFill>
              <a:srgbClr val="4590D0"/>
            </a:solidFill>
            <a:prstDash val="solid"/>
            <a:round/>
            <a:headEnd type="none" w="sm" len="sm"/>
            <a:tailEnd type="none" w="sm" len="sm"/>
          </a:ln>
        </p:spPr>
      </p:pic>
      <p:sp>
        <p:nvSpPr>
          <p:cNvPr id="644" name="Google Shape;644;p98"/>
          <p:cNvSpPr/>
          <p:nvPr/>
        </p:nvSpPr>
        <p:spPr>
          <a:xfrm>
            <a:off x="2723550" y="3816400"/>
            <a:ext cx="841200" cy="841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45" name="Google Shape;645;p98"/>
          <p:cNvPicPr preferRelativeResize="0"/>
          <p:nvPr/>
        </p:nvPicPr>
        <p:blipFill rotWithShape="1">
          <a:blip r:embed="rId21">
            <a:alphaModFix/>
          </a:blip>
          <a:srcRect l="11766" r="21455" b="41944"/>
          <a:stretch/>
        </p:blipFill>
        <p:spPr>
          <a:xfrm>
            <a:off x="7676625" y="381800"/>
            <a:ext cx="534900" cy="534900"/>
          </a:xfrm>
          <a:prstGeom prst="ellipse">
            <a:avLst/>
          </a:prstGeom>
          <a:noFill/>
          <a:ln w="19050" cap="flat" cmpd="sng">
            <a:solidFill>
              <a:srgbClr val="4590D0"/>
            </a:solidFill>
            <a:prstDash val="solid"/>
            <a:round/>
            <a:headEnd type="none" w="sm" len="sm"/>
            <a:tailEnd type="none" w="sm" len="sm"/>
          </a:ln>
        </p:spPr>
      </p:pic>
      <p:sp>
        <p:nvSpPr>
          <p:cNvPr id="646" name="Google Shape;646;p98"/>
          <p:cNvSpPr/>
          <p:nvPr/>
        </p:nvSpPr>
        <p:spPr>
          <a:xfrm>
            <a:off x="5756575" y="3816400"/>
            <a:ext cx="841200" cy="841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47" name="Google Shape;647;p98"/>
          <p:cNvPicPr preferRelativeResize="0"/>
          <p:nvPr/>
        </p:nvPicPr>
        <p:blipFill>
          <a:blip r:embed="rId22">
            <a:alphaModFix/>
          </a:blip>
          <a:stretch>
            <a:fillRect/>
          </a:stretch>
        </p:blipFill>
        <p:spPr>
          <a:xfrm>
            <a:off x="7043079" y="995182"/>
            <a:ext cx="534900" cy="534900"/>
          </a:xfrm>
          <a:prstGeom prst="ellipse">
            <a:avLst/>
          </a:prstGeom>
          <a:noFill/>
          <a:ln w="19050" cap="flat" cmpd="sng">
            <a:solidFill>
              <a:srgbClr val="4590D0"/>
            </a:solidFill>
            <a:prstDash val="solid"/>
            <a:round/>
            <a:headEnd type="none" w="sm" len="sm"/>
            <a:tailEnd type="none" w="sm" len="sm"/>
          </a:ln>
        </p:spPr>
      </p:pic>
      <p:pic>
        <p:nvPicPr>
          <p:cNvPr id="648" name="Google Shape;648;p98"/>
          <p:cNvPicPr preferRelativeResize="0"/>
          <p:nvPr/>
        </p:nvPicPr>
        <p:blipFill rotWithShape="1">
          <a:blip r:embed="rId23">
            <a:alphaModFix/>
          </a:blip>
          <a:srcRect r="8875"/>
          <a:stretch/>
        </p:blipFill>
        <p:spPr>
          <a:xfrm>
            <a:off x="5775461" y="1612369"/>
            <a:ext cx="534900" cy="534900"/>
          </a:xfrm>
          <a:prstGeom prst="ellipse">
            <a:avLst/>
          </a:prstGeom>
          <a:noFill/>
          <a:ln w="19050" cap="flat" cmpd="sng">
            <a:solidFill>
              <a:srgbClr val="4590D0"/>
            </a:solidFill>
            <a:prstDash val="solid"/>
            <a:round/>
            <a:headEnd type="none" w="sm" len="sm"/>
            <a:tailEnd type="none" w="sm" len="sm"/>
          </a:ln>
        </p:spPr>
      </p:pic>
      <p:sp>
        <p:nvSpPr>
          <p:cNvPr id="649" name="Google Shape;649;p98"/>
          <p:cNvSpPr/>
          <p:nvPr/>
        </p:nvSpPr>
        <p:spPr>
          <a:xfrm>
            <a:off x="5756575" y="2690425"/>
            <a:ext cx="841200" cy="841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50" name="Google Shape;650;p98"/>
          <p:cNvPicPr preferRelativeResize="0"/>
          <p:nvPr/>
        </p:nvPicPr>
        <p:blipFill>
          <a:blip r:embed="rId24">
            <a:alphaModFix/>
          </a:blip>
          <a:stretch>
            <a:fillRect/>
          </a:stretch>
        </p:blipFill>
        <p:spPr>
          <a:xfrm>
            <a:off x="5757772" y="2691625"/>
            <a:ext cx="838800" cy="838800"/>
          </a:xfrm>
          <a:prstGeom prst="ellipse">
            <a:avLst/>
          </a:prstGeom>
          <a:noFill/>
          <a:ln w="28575" cap="flat" cmpd="sng">
            <a:solidFill>
              <a:srgbClr val="4590D0"/>
            </a:solidFill>
            <a:prstDash val="solid"/>
            <a:round/>
            <a:headEnd type="none" w="sm" len="sm"/>
            <a:tailEnd type="none" w="sm" len="sm"/>
          </a:ln>
        </p:spPr>
      </p:pic>
      <p:pic>
        <p:nvPicPr>
          <p:cNvPr id="651" name="Google Shape;651;p98"/>
          <p:cNvPicPr preferRelativeResize="0"/>
          <p:nvPr/>
        </p:nvPicPr>
        <p:blipFill rotWithShape="1">
          <a:blip r:embed="rId25">
            <a:alphaModFix/>
          </a:blip>
          <a:srcRect l="-20919" r="-20904"/>
          <a:stretch/>
        </p:blipFill>
        <p:spPr>
          <a:xfrm>
            <a:off x="2724750" y="3817610"/>
            <a:ext cx="838800" cy="838800"/>
          </a:xfrm>
          <a:prstGeom prst="ellipse">
            <a:avLst/>
          </a:prstGeom>
          <a:noFill/>
          <a:ln w="28575" cap="flat" cmpd="sng">
            <a:solidFill>
              <a:srgbClr val="4590D0"/>
            </a:solidFill>
            <a:prstDash val="solid"/>
            <a:round/>
            <a:headEnd type="none" w="sm" len="sm"/>
            <a:tailEnd type="none" w="sm" len="sm"/>
          </a:ln>
        </p:spPr>
      </p:pic>
      <p:pic>
        <p:nvPicPr>
          <p:cNvPr id="652" name="Google Shape;652;p98"/>
          <p:cNvPicPr preferRelativeResize="0"/>
          <p:nvPr/>
        </p:nvPicPr>
        <p:blipFill rotWithShape="1">
          <a:blip r:embed="rId26">
            <a:alphaModFix/>
          </a:blip>
          <a:srcRect l="3600" t="-5279" r="3600" b="5279"/>
          <a:stretch/>
        </p:blipFill>
        <p:spPr>
          <a:xfrm>
            <a:off x="4249977" y="3817610"/>
            <a:ext cx="838800" cy="838800"/>
          </a:xfrm>
          <a:prstGeom prst="ellipse">
            <a:avLst/>
          </a:prstGeom>
          <a:noFill/>
          <a:ln w="28575" cap="flat" cmpd="sng">
            <a:solidFill>
              <a:srgbClr val="4590D0"/>
            </a:solidFill>
            <a:prstDash val="solid"/>
            <a:round/>
            <a:headEnd type="none" w="sm" len="sm"/>
            <a:tailEnd type="none" w="sm" len="sm"/>
          </a:ln>
        </p:spPr>
      </p:pic>
      <p:pic>
        <p:nvPicPr>
          <p:cNvPr id="653" name="Google Shape;653;p98"/>
          <p:cNvPicPr preferRelativeResize="0"/>
          <p:nvPr/>
        </p:nvPicPr>
        <p:blipFill rotWithShape="1">
          <a:blip r:embed="rId27">
            <a:alphaModFix/>
          </a:blip>
          <a:srcRect l="12318" r="20733" b="35014"/>
          <a:stretch/>
        </p:blipFill>
        <p:spPr>
          <a:xfrm>
            <a:off x="5757772" y="3817610"/>
            <a:ext cx="838800" cy="838800"/>
          </a:xfrm>
          <a:prstGeom prst="ellipse">
            <a:avLst/>
          </a:prstGeom>
          <a:noFill/>
          <a:ln w="28575" cap="flat" cmpd="sng">
            <a:solidFill>
              <a:srgbClr val="4590D0"/>
            </a:solidFill>
            <a:prstDash val="solid"/>
            <a:round/>
            <a:headEnd type="none" w="sm" len="sm"/>
            <a:tailEnd type="none" w="sm" len="sm"/>
          </a:ln>
        </p:spPr>
      </p:pic>
      <p:pic>
        <p:nvPicPr>
          <p:cNvPr id="654" name="Google Shape;654;p98"/>
          <p:cNvPicPr preferRelativeResize="0"/>
          <p:nvPr/>
        </p:nvPicPr>
        <p:blipFill>
          <a:blip r:embed="rId28">
            <a:alphaModFix/>
          </a:blip>
          <a:stretch>
            <a:fillRect/>
          </a:stretch>
        </p:blipFill>
        <p:spPr>
          <a:xfrm>
            <a:off x="4508540" y="381800"/>
            <a:ext cx="534900" cy="534900"/>
          </a:xfrm>
          <a:prstGeom prst="ellipse">
            <a:avLst/>
          </a:prstGeom>
          <a:noFill/>
          <a:ln w="19050" cap="flat" cmpd="sng">
            <a:solidFill>
              <a:srgbClr val="4590D0"/>
            </a:solidFill>
            <a:prstDash val="solid"/>
            <a:round/>
            <a:headEnd type="none" w="sm" len="sm"/>
            <a:tailEnd type="none" w="sm" len="sm"/>
          </a:ln>
        </p:spPr>
      </p:pic>
      <p:sp>
        <p:nvSpPr>
          <p:cNvPr id="655" name="Google Shape;655;p98"/>
          <p:cNvSpPr txBox="1"/>
          <p:nvPr/>
        </p:nvSpPr>
        <p:spPr>
          <a:xfrm>
            <a:off x="308225" y="3306701"/>
            <a:ext cx="1652700" cy="7803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200"/>
              </a:spcAft>
              <a:buNone/>
            </a:pPr>
            <a:r>
              <a:rPr lang="en" sz="1800" b="1" i="1">
                <a:solidFill>
                  <a:srgbClr val="0E65F0"/>
                </a:solidFill>
                <a:latin typeface="Lora"/>
                <a:ea typeface="Lora"/>
                <a:cs typeface="Lora"/>
                <a:sym typeface="Lora"/>
              </a:rPr>
              <a:t>U.S. Congress Candidates</a:t>
            </a:r>
            <a:endParaRPr sz="1800" b="1" i="1">
              <a:solidFill>
                <a:srgbClr val="0E65F0"/>
              </a:solidFill>
              <a:latin typeface="Lora"/>
              <a:ea typeface="Lora"/>
              <a:cs typeface="Lora"/>
              <a:sym typeface="Lora"/>
            </a:endParaRPr>
          </a:p>
        </p:txBody>
      </p:sp>
      <p:grpSp>
        <p:nvGrpSpPr>
          <p:cNvPr id="656" name="Google Shape;656;p98"/>
          <p:cNvGrpSpPr/>
          <p:nvPr/>
        </p:nvGrpSpPr>
        <p:grpSpPr>
          <a:xfrm>
            <a:off x="2408697" y="2690425"/>
            <a:ext cx="1470900" cy="1108975"/>
            <a:chOff x="1722897" y="2690425"/>
            <a:chExt cx="1470900" cy="1108975"/>
          </a:xfrm>
        </p:grpSpPr>
        <p:sp>
          <p:nvSpPr>
            <p:cNvPr id="657" name="Google Shape;657;p98"/>
            <p:cNvSpPr/>
            <p:nvPr/>
          </p:nvSpPr>
          <p:spPr>
            <a:xfrm>
              <a:off x="2037750" y="2690425"/>
              <a:ext cx="841200" cy="841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58" name="Google Shape;658;p98"/>
            <p:cNvPicPr preferRelativeResize="0"/>
            <p:nvPr/>
          </p:nvPicPr>
          <p:blipFill rotWithShape="1">
            <a:blip r:embed="rId29">
              <a:alphaModFix/>
            </a:blip>
            <a:srcRect l="3883" t="-5932" r="3874" b="8037"/>
            <a:stretch/>
          </p:blipFill>
          <p:spPr>
            <a:xfrm>
              <a:off x="2038950" y="2691625"/>
              <a:ext cx="838800" cy="838800"/>
            </a:xfrm>
            <a:prstGeom prst="ellipse">
              <a:avLst/>
            </a:prstGeom>
            <a:noFill/>
            <a:ln w="28575" cap="flat" cmpd="sng">
              <a:solidFill>
                <a:srgbClr val="4590D0"/>
              </a:solidFill>
              <a:prstDash val="solid"/>
              <a:round/>
              <a:headEnd type="none" w="sm" len="sm"/>
              <a:tailEnd type="none" w="sm" len="sm"/>
            </a:ln>
          </p:spPr>
        </p:pic>
        <p:sp>
          <p:nvSpPr>
            <p:cNvPr id="659" name="Google Shape;659;p98"/>
            <p:cNvSpPr txBox="1"/>
            <p:nvPr/>
          </p:nvSpPr>
          <p:spPr>
            <a:xfrm>
              <a:off x="1722897" y="3460700"/>
              <a:ext cx="1470900" cy="338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None/>
              </a:pPr>
              <a:r>
                <a:rPr lang="en" sz="1000" b="1" i="1">
                  <a:solidFill>
                    <a:srgbClr val="244351"/>
                  </a:solidFill>
                  <a:latin typeface="Lora"/>
                  <a:ea typeface="Lora"/>
                  <a:cs typeface="Lora"/>
                  <a:sym typeface="Lora"/>
                </a:rPr>
                <a:t>1st Peter Barca</a:t>
              </a:r>
              <a:endParaRPr sz="1000" b="1" i="1">
                <a:solidFill>
                  <a:srgbClr val="244351"/>
                </a:solidFill>
                <a:latin typeface="Lora"/>
                <a:ea typeface="Lora"/>
                <a:cs typeface="Lora"/>
                <a:sym typeface="Lora"/>
              </a:endParaRPr>
            </a:p>
          </p:txBody>
        </p:sp>
      </p:grpSp>
      <p:sp>
        <p:nvSpPr>
          <p:cNvPr id="660" name="Google Shape;660;p98"/>
          <p:cNvSpPr txBox="1"/>
          <p:nvPr/>
        </p:nvSpPr>
        <p:spPr>
          <a:xfrm>
            <a:off x="7127299" y="4634934"/>
            <a:ext cx="1287600" cy="338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None/>
            </a:pPr>
            <a:r>
              <a:rPr lang="en" sz="1000" b="1" i="1">
                <a:solidFill>
                  <a:srgbClr val="244351"/>
                </a:solidFill>
                <a:latin typeface="Lora"/>
                <a:ea typeface="Lora"/>
                <a:cs typeface="Lora"/>
                <a:sym typeface="Lora"/>
              </a:rPr>
              <a:t>8th Kristin Lyerly</a:t>
            </a:r>
            <a:endParaRPr sz="1000" b="1" i="1">
              <a:solidFill>
                <a:srgbClr val="244351"/>
              </a:solidFill>
              <a:latin typeface="Lora"/>
              <a:ea typeface="Lora"/>
              <a:cs typeface="Lora"/>
              <a:sym typeface="Lora"/>
            </a:endParaRPr>
          </a:p>
        </p:txBody>
      </p:sp>
      <p:sp>
        <p:nvSpPr>
          <p:cNvPr id="661" name="Google Shape;661;p98"/>
          <p:cNvSpPr txBox="1"/>
          <p:nvPr/>
        </p:nvSpPr>
        <p:spPr>
          <a:xfrm>
            <a:off x="5499025" y="4634934"/>
            <a:ext cx="1356300" cy="338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None/>
            </a:pPr>
            <a:r>
              <a:rPr lang="en" sz="1000" b="1" i="1">
                <a:solidFill>
                  <a:srgbClr val="244351"/>
                </a:solidFill>
                <a:latin typeface="Lora"/>
                <a:ea typeface="Lora"/>
                <a:cs typeface="Lora"/>
                <a:sym typeface="Lora"/>
              </a:rPr>
              <a:t>7th Kyle Kilbourn</a:t>
            </a:r>
            <a:endParaRPr sz="1000" b="1" i="1">
              <a:solidFill>
                <a:srgbClr val="244351"/>
              </a:solidFill>
              <a:latin typeface="Lora"/>
              <a:ea typeface="Lora"/>
              <a:cs typeface="Lora"/>
              <a:sym typeface="Lora"/>
            </a:endParaRPr>
          </a:p>
        </p:txBody>
      </p:sp>
      <p:sp>
        <p:nvSpPr>
          <p:cNvPr id="662" name="Google Shape;662;p98"/>
          <p:cNvSpPr txBox="1"/>
          <p:nvPr/>
        </p:nvSpPr>
        <p:spPr>
          <a:xfrm>
            <a:off x="3932575" y="4634934"/>
            <a:ext cx="1473600" cy="338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None/>
            </a:pPr>
            <a:r>
              <a:rPr lang="en" sz="1000" b="1" i="1">
                <a:solidFill>
                  <a:srgbClr val="244351"/>
                </a:solidFill>
                <a:latin typeface="Lora"/>
                <a:ea typeface="Lora"/>
                <a:cs typeface="Lora"/>
                <a:sym typeface="Lora"/>
              </a:rPr>
              <a:t>6th John Zarbano</a:t>
            </a:r>
            <a:endParaRPr sz="1000" b="1" i="1">
              <a:solidFill>
                <a:srgbClr val="244351"/>
              </a:solidFill>
              <a:latin typeface="Lora"/>
              <a:ea typeface="Lora"/>
              <a:cs typeface="Lora"/>
              <a:sym typeface="Lora"/>
            </a:endParaRPr>
          </a:p>
        </p:txBody>
      </p:sp>
      <p:sp>
        <p:nvSpPr>
          <p:cNvPr id="663" name="Google Shape;663;p98"/>
          <p:cNvSpPr txBox="1"/>
          <p:nvPr/>
        </p:nvSpPr>
        <p:spPr>
          <a:xfrm>
            <a:off x="7127299" y="3460700"/>
            <a:ext cx="1287600" cy="338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None/>
            </a:pPr>
            <a:r>
              <a:rPr lang="en" sz="1000" b="1" i="1">
                <a:solidFill>
                  <a:srgbClr val="244351"/>
                </a:solidFill>
                <a:latin typeface="Lora"/>
                <a:ea typeface="Lora"/>
                <a:cs typeface="Lora"/>
                <a:sym typeface="Lora"/>
              </a:rPr>
              <a:t>4th Gwen Moore</a:t>
            </a:r>
            <a:r>
              <a:rPr lang="en" sz="1000" b="1" i="1">
                <a:solidFill>
                  <a:srgbClr val="FBAB19"/>
                </a:solidFill>
                <a:latin typeface="Lora"/>
                <a:ea typeface="Lora"/>
                <a:cs typeface="Lora"/>
                <a:sym typeface="Lora"/>
              </a:rPr>
              <a:t>*</a:t>
            </a:r>
            <a:endParaRPr sz="1000" b="1" i="1">
              <a:solidFill>
                <a:srgbClr val="FBAB19"/>
              </a:solidFill>
              <a:latin typeface="Lora"/>
              <a:ea typeface="Lora"/>
              <a:cs typeface="Lora"/>
              <a:sym typeface="Lora"/>
            </a:endParaRPr>
          </a:p>
        </p:txBody>
      </p:sp>
      <p:sp>
        <p:nvSpPr>
          <p:cNvPr id="664" name="Google Shape;664;p98"/>
          <p:cNvSpPr txBox="1"/>
          <p:nvPr/>
        </p:nvSpPr>
        <p:spPr>
          <a:xfrm>
            <a:off x="5538350" y="3460700"/>
            <a:ext cx="1287600" cy="338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None/>
            </a:pPr>
            <a:r>
              <a:rPr lang="en" sz="1000" b="1" i="1">
                <a:solidFill>
                  <a:srgbClr val="244351"/>
                </a:solidFill>
                <a:latin typeface="Lora"/>
                <a:ea typeface="Lora"/>
                <a:cs typeface="Lora"/>
                <a:sym typeface="Lora"/>
              </a:rPr>
              <a:t>3rd Rebecca Cooke</a:t>
            </a:r>
            <a:endParaRPr sz="1000" b="1" i="1">
              <a:solidFill>
                <a:srgbClr val="244351"/>
              </a:solidFill>
              <a:latin typeface="Lora"/>
              <a:ea typeface="Lora"/>
              <a:cs typeface="Lora"/>
              <a:sym typeface="Lora"/>
            </a:endParaRPr>
          </a:p>
        </p:txBody>
      </p:sp>
      <p:sp>
        <p:nvSpPr>
          <p:cNvPr id="665" name="Google Shape;665;p98"/>
          <p:cNvSpPr txBox="1"/>
          <p:nvPr/>
        </p:nvSpPr>
        <p:spPr>
          <a:xfrm>
            <a:off x="3933920" y="3460700"/>
            <a:ext cx="1470900" cy="338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None/>
            </a:pPr>
            <a:r>
              <a:rPr lang="en" sz="1000" b="1" i="1">
                <a:solidFill>
                  <a:srgbClr val="244351"/>
                </a:solidFill>
                <a:latin typeface="Lora"/>
                <a:ea typeface="Lora"/>
                <a:cs typeface="Lora"/>
                <a:sym typeface="Lora"/>
              </a:rPr>
              <a:t>2nd Mark Pocan</a:t>
            </a:r>
            <a:r>
              <a:rPr lang="en" sz="1000" b="1" i="1">
                <a:solidFill>
                  <a:srgbClr val="FBAB19"/>
                </a:solidFill>
                <a:latin typeface="Lora"/>
                <a:ea typeface="Lora"/>
                <a:cs typeface="Lora"/>
                <a:sym typeface="Lora"/>
              </a:rPr>
              <a:t>*</a:t>
            </a:r>
            <a:endParaRPr sz="1000" b="1" i="1">
              <a:solidFill>
                <a:srgbClr val="FBAB19"/>
              </a:solidFill>
              <a:latin typeface="Lora"/>
              <a:ea typeface="Lora"/>
              <a:cs typeface="Lora"/>
              <a:sym typeface="Lora"/>
            </a:endParaRPr>
          </a:p>
        </p:txBody>
      </p:sp>
      <p:sp>
        <p:nvSpPr>
          <p:cNvPr id="666" name="Google Shape;666;p98"/>
          <p:cNvSpPr txBox="1"/>
          <p:nvPr/>
        </p:nvSpPr>
        <p:spPr>
          <a:xfrm>
            <a:off x="2408707" y="4634934"/>
            <a:ext cx="1470900" cy="338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None/>
            </a:pPr>
            <a:r>
              <a:rPr lang="en" sz="1000" b="1" i="1">
                <a:solidFill>
                  <a:srgbClr val="244351"/>
                </a:solidFill>
                <a:latin typeface="Lora"/>
                <a:ea typeface="Lora"/>
                <a:cs typeface="Lora"/>
                <a:sym typeface="Lora"/>
              </a:rPr>
              <a:t>5th Ben Steinhoff</a:t>
            </a:r>
            <a:endParaRPr sz="1000" b="1" i="1">
              <a:solidFill>
                <a:srgbClr val="244351"/>
              </a:solidFill>
              <a:latin typeface="Lora"/>
              <a:ea typeface="Lora"/>
              <a:cs typeface="Lora"/>
              <a:sym typeface="Lora"/>
            </a:endParaRPr>
          </a:p>
        </p:txBody>
      </p:sp>
      <p:pic>
        <p:nvPicPr>
          <p:cNvPr id="667" name="Google Shape;667;p98"/>
          <p:cNvPicPr preferRelativeResize="0"/>
          <p:nvPr/>
        </p:nvPicPr>
        <p:blipFill rotWithShape="1">
          <a:blip r:embed="rId30">
            <a:alphaModFix/>
          </a:blip>
          <a:srcRect l="9297" t="11675" b="27861"/>
          <a:stretch/>
        </p:blipFill>
        <p:spPr>
          <a:xfrm>
            <a:off x="4249977" y="2691625"/>
            <a:ext cx="838800" cy="838800"/>
          </a:xfrm>
          <a:prstGeom prst="ellipse">
            <a:avLst/>
          </a:prstGeom>
          <a:noFill/>
          <a:ln w="28575" cap="flat" cmpd="sng">
            <a:solidFill>
              <a:srgbClr val="FBAB19"/>
            </a:solidFill>
            <a:prstDash val="solid"/>
            <a:round/>
            <a:headEnd type="none" w="sm" len="sm"/>
            <a:tailEnd type="none" w="sm" len="sm"/>
          </a:ln>
        </p:spPr>
      </p:pic>
      <p:pic>
        <p:nvPicPr>
          <p:cNvPr id="668" name="Google Shape;668;p98"/>
          <p:cNvPicPr preferRelativeResize="0"/>
          <p:nvPr/>
        </p:nvPicPr>
        <p:blipFill rotWithShape="1">
          <a:blip r:embed="rId31">
            <a:alphaModFix/>
          </a:blip>
          <a:srcRect l="45166" t="28514" r="22951" b="31627"/>
          <a:stretch/>
        </p:blipFill>
        <p:spPr>
          <a:xfrm>
            <a:off x="7351699" y="3817610"/>
            <a:ext cx="838800" cy="838800"/>
          </a:xfrm>
          <a:prstGeom prst="ellipse">
            <a:avLst/>
          </a:prstGeom>
          <a:noFill/>
          <a:ln w="28575" cap="flat" cmpd="sng">
            <a:solidFill>
              <a:srgbClr val="4590D0"/>
            </a:solidFill>
            <a:prstDash val="solid"/>
            <a:round/>
            <a:headEnd type="none" w="sm" len="sm"/>
            <a:tailEnd type="none" w="sm" len="sm"/>
          </a:ln>
        </p:spPr>
      </p:pic>
      <p:cxnSp>
        <p:nvCxnSpPr>
          <p:cNvPr id="669" name="Google Shape;669;p98"/>
          <p:cNvCxnSpPr/>
          <p:nvPr/>
        </p:nvCxnSpPr>
        <p:spPr>
          <a:xfrm>
            <a:off x="2083525" y="3026516"/>
            <a:ext cx="0" cy="1440900"/>
          </a:xfrm>
          <a:prstGeom prst="straightConnector1">
            <a:avLst/>
          </a:prstGeom>
          <a:noFill/>
          <a:ln w="9525" cap="flat" cmpd="sng">
            <a:solidFill>
              <a:srgbClr val="0E65F0"/>
            </a:solidFill>
            <a:prstDash val="solid"/>
            <a:round/>
            <a:headEnd type="none" w="med" len="med"/>
            <a:tailEnd type="none" w="med" len="med"/>
          </a:ln>
        </p:spPr>
      </p:cxnSp>
      <p:sp>
        <p:nvSpPr>
          <p:cNvPr id="670" name="Google Shape;670;p98"/>
          <p:cNvSpPr/>
          <p:nvPr/>
        </p:nvSpPr>
        <p:spPr>
          <a:xfrm>
            <a:off x="7676625" y="1613055"/>
            <a:ext cx="530400" cy="530400"/>
          </a:xfrm>
          <a:prstGeom prst="ellipse">
            <a:avLst/>
          </a:prstGeom>
          <a:gradFill>
            <a:gsLst>
              <a:gs pos="0">
                <a:srgbClr val="1076D2"/>
              </a:gs>
              <a:gs pos="100000">
                <a:srgbClr val="093053"/>
              </a:gs>
            </a:gsLst>
            <a:lin ang="5400012" scaled="0"/>
          </a:gradFill>
          <a:ln w="19050" cap="flat" cmpd="sng">
            <a:solidFill>
              <a:srgbClr val="F5FB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1" name="Google Shape;671;p98"/>
          <p:cNvSpPr/>
          <p:nvPr/>
        </p:nvSpPr>
        <p:spPr>
          <a:xfrm>
            <a:off x="8352600" y="1614630"/>
            <a:ext cx="530400" cy="530400"/>
          </a:xfrm>
          <a:prstGeom prst="ellipse">
            <a:avLst/>
          </a:prstGeom>
          <a:gradFill>
            <a:gsLst>
              <a:gs pos="0">
                <a:srgbClr val="1076D2"/>
              </a:gs>
              <a:gs pos="100000">
                <a:srgbClr val="093053"/>
              </a:gs>
            </a:gsLst>
            <a:lin ang="5400012" scaled="0"/>
          </a:gradFill>
          <a:ln w="19050" cap="flat" cmpd="sng">
            <a:solidFill>
              <a:srgbClr val="F5FB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2" name="Google Shape;672;p98"/>
          <p:cNvSpPr/>
          <p:nvPr/>
        </p:nvSpPr>
        <p:spPr>
          <a:xfrm>
            <a:off x="7676625" y="999680"/>
            <a:ext cx="530400" cy="530400"/>
          </a:xfrm>
          <a:prstGeom prst="ellipse">
            <a:avLst/>
          </a:prstGeom>
          <a:gradFill>
            <a:gsLst>
              <a:gs pos="0">
                <a:srgbClr val="1076D2"/>
              </a:gs>
              <a:gs pos="100000">
                <a:srgbClr val="093053"/>
              </a:gs>
            </a:gsLst>
            <a:lin ang="5400012" scaled="0"/>
          </a:gradFill>
          <a:ln w="19050" cap="flat" cmpd="sng">
            <a:solidFill>
              <a:srgbClr val="F5FB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673" name="Google Shape;673;p98"/>
          <p:cNvSpPr/>
          <p:nvPr/>
        </p:nvSpPr>
        <p:spPr>
          <a:xfrm>
            <a:off x="8352600" y="380230"/>
            <a:ext cx="530400" cy="530400"/>
          </a:xfrm>
          <a:prstGeom prst="ellipse">
            <a:avLst/>
          </a:prstGeom>
          <a:gradFill>
            <a:gsLst>
              <a:gs pos="0">
                <a:srgbClr val="1076D2"/>
              </a:gs>
              <a:gs pos="100000">
                <a:srgbClr val="093053"/>
              </a:gs>
            </a:gsLst>
            <a:lin ang="5400012" scaled="0"/>
          </a:gradFill>
          <a:ln w="19050" cap="flat" cmpd="sng">
            <a:solidFill>
              <a:srgbClr val="F5FB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4" name="Google Shape;674;p98"/>
          <p:cNvSpPr/>
          <p:nvPr/>
        </p:nvSpPr>
        <p:spPr>
          <a:xfrm>
            <a:off x="9005150" y="1614630"/>
            <a:ext cx="530400" cy="530400"/>
          </a:xfrm>
          <a:prstGeom prst="ellipse">
            <a:avLst/>
          </a:prstGeom>
          <a:gradFill>
            <a:gsLst>
              <a:gs pos="0">
                <a:srgbClr val="1076D2"/>
              </a:gs>
              <a:gs pos="100000">
                <a:srgbClr val="093053"/>
              </a:gs>
            </a:gsLst>
            <a:lin ang="5400012" scaled="0"/>
          </a:gradFill>
          <a:ln w="19050" cap="flat" cmpd="sng">
            <a:solidFill>
              <a:srgbClr val="F5FB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5" name="Google Shape;675;p98"/>
          <p:cNvSpPr/>
          <p:nvPr/>
        </p:nvSpPr>
        <p:spPr>
          <a:xfrm>
            <a:off x="9005150" y="997430"/>
            <a:ext cx="530400" cy="530400"/>
          </a:xfrm>
          <a:prstGeom prst="ellipse">
            <a:avLst/>
          </a:prstGeom>
          <a:gradFill>
            <a:gsLst>
              <a:gs pos="0">
                <a:srgbClr val="1076D2"/>
              </a:gs>
              <a:gs pos="100000">
                <a:srgbClr val="093053"/>
              </a:gs>
            </a:gsLst>
            <a:lin ang="5400012" scaled="0"/>
          </a:gradFill>
          <a:ln w="19050" cap="flat" cmpd="sng">
            <a:solidFill>
              <a:srgbClr val="F5FB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6" name="Google Shape;676;p98"/>
          <p:cNvSpPr/>
          <p:nvPr/>
        </p:nvSpPr>
        <p:spPr>
          <a:xfrm>
            <a:off x="9005150" y="380230"/>
            <a:ext cx="530400" cy="530400"/>
          </a:xfrm>
          <a:prstGeom prst="ellipse">
            <a:avLst/>
          </a:prstGeom>
          <a:gradFill>
            <a:gsLst>
              <a:gs pos="0">
                <a:srgbClr val="1076D2"/>
              </a:gs>
              <a:gs pos="100000">
                <a:srgbClr val="093053"/>
              </a:gs>
            </a:gsLst>
            <a:lin ang="5400012" scaled="0"/>
          </a:gradFill>
          <a:ln w="19050" cap="flat" cmpd="sng">
            <a:solidFill>
              <a:srgbClr val="F5FB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77" name="Google Shape;677;p98"/>
          <p:cNvPicPr preferRelativeResize="0"/>
          <p:nvPr/>
        </p:nvPicPr>
        <p:blipFill rotWithShape="1">
          <a:blip r:embed="rId32">
            <a:alphaModFix/>
          </a:blip>
          <a:srcRect b="26524"/>
          <a:stretch/>
        </p:blipFill>
        <p:spPr>
          <a:xfrm>
            <a:off x="3874168" y="997095"/>
            <a:ext cx="534900" cy="534900"/>
          </a:xfrm>
          <a:prstGeom prst="ellipse">
            <a:avLst/>
          </a:prstGeom>
          <a:noFill/>
          <a:ln w="19050" cap="flat" cmpd="sng">
            <a:solidFill>
              <a:srgbClr val="4590D0"/>
            </a:solidFill>
            <a:prstDash val="solid"/>
            <a:round/>
            <a:headEnd type="none" w="sm" len="sm"/>
            <a:tailEnd type="none" w="sm" len="sm"/>
          </a:ln>
        </p:spPr>
      </p:pic>
      <p:sp>
        <p:nvSpPr>
          <p:cNvPr id="678" name="Google Shape;678;p98"/>
          <p:cNvSpPr/>
          <p:nvPr/>
        </p:nvSpPr>
        <p:spPr>
          <a:xfrm>
            <a:off x="8340888" y="997430"/>
            <a:ext cx="530400" cy="530400"/>
          </a:xfrm>
          <a:prstGeom prst="ellipse">
            <a:avLst/>
          </a:prstGeom>
          <a:gradFill>
            <a:gsLst>
              <a:gs pos="0">
                <a:srgbClr val="1076D2"/>
              </a:gs>
              <a:gs pos="100000">
                <a:srgbClr val="093053"/>
              </a:gs>
            </a:gsLst>
            <a:lin ang="5400012" scaled="0"/>
          </a:gradFill>
          <a:ln w="19050" cap="flat" cmpd="sng">
            <a:solidFill>
              <a:srgbClr val="F5FB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9" name="Google Shape;679;p98"/>
          <p:cNvSpPr txBox="1">
            <a:spLocks noGrp="1"/>
          </p:cNvSpPr>
          <p:nvPr>
            <p:ph type="title" idx="4294967295"/>
          </p:nvPr>
        </p:nvSpPr>
        <p:spPr>
          <a:xfrm>
            <a:off x="246950" y="216425"/>
            <a:ext cx="2871300" cy="1477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800" i="1">
                <a:solidFill>
                  <a:srgbClr val="0D5DDF"/>
                </a:solidFill>
                <a:latin typeface="Lora"/>
                <a:ea typeface="Lora"/>
                <a:cs typeface="Lora"/>
                <a:sym typeface="Lora"/>
              </a:rPr>
              <a:t>We Have</a:t>
            </a:r>
            <a:br>
              <a:rPr lang="en" sz="1800" i="1">
                <a:latin typeface="Lora"/>
                <a:ea typeface="Lora"/>
                <a:cs typeface="Lora"/>
                <a:sym typeface="Lora"/>
              </a:rPr>
            </a:br>
            <a:r>
              <a:rPr lang="en"/>
              <a:t>An Amazing Slate of Candidates at Every Level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52"/>
          <p:cNvSpPr txBox="1">
            <a:spLocks noGrp="1"/>
          </p:cNvSpPr>
          <p:nvPr>
            <p:ph type="title"/>
          </p:nvPr>
        </p:nvSpPr>
        <p:spPr>
          <a:xfrm>
            <a:off x="311700" y="140225"/>
            <a:ext cx="5558100" cy="10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BAB19"/>
                </a:solidFill>
              </a:rPr>
              <a:t>Consistent Volunteers:</a:t>
            </a:r>
            <a:endParaRPr sz="2400">
              <a:solidFill>
                <a:srgbClr val="FBAB19"/>
              </a:solidFill>
            </a:endParaRPr>
          </a:p>
          <a:p>
            <a:pPr marL="0" lvl="0" indent="0" algn="l" rtl="0">
              <a:spcBef>
                <a:spcPts val="0"/>
              </a:spcBef>
              <a:spcAft>
                <a:spcPts val="0"/>
              </a:spcAft>
              <a:buNone/>
            </a:pPr>
            <a:r>
              <a:rPr lang="en" sz="2400"/>
              <a:t>Increase the </a:t>
            </a:r>
            <a:r>
              <a:rPr lang="en" sz="2400" u="sng"/>
              <a:t>Urgency</a:t>
            </a:r>
            <a:r>
              <a:rPr lang="en" sz="2400"/>
              <a:t> of our Asks</a:t>
            </a:r>
            <a:endParaRPr sz="2400"/>
          </a:p>
        </p:txBody>
      </p:sp>
      <p:sp>
        <p:nvSpPr>
          <p:cNvPr id="1339" name="Google Shape;1339;p152"/>
          <p:cNvSpPr txBox="1">
            <a:spLocks noGrp="1"/>
          </p:cNvSpPr>
          <p:nvPr>
            <p:ph type="body" idx="1"/>
          </p:nvPr>
        </p:nvSpPr>
        <p:spPr>
          <a:xfrm>
            <a:off x="311700" y="1152475"/>
            <a:ext cx="55581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a:t>Active vols are volunteers who have completed 2 or more action shift in the last 28 days</a:t>
            </a:r>
            <a:endParaRPr/>
          </a:p>
          <a:p>
            <a:pPr marL="457200" lvl="0" indent="-330200" algn="l" rtl="0">
              <a:spcBef>
                <a:spcPts val="1000"/>
              </a:spcBef>
              <a:spcAft>
                <a:spcPts val="0"/>
              </a:spcAft>
              <a:buSzPts val="1600"/>
              <a:buChar char="●"/>
            </a:pPr>
            <a:r>
              <a:rPr lang="en"/>
              <a:t>We are less than 6 weeks out, we need to schedule them for all the shifts! </a:t>
            </a:r>
            <a:endParaRPr/>
          </a:p>
          <a:p>
            <a:pPr marL="457200" lvl="0" indent="-330200" algn="l" rtl="0">
              <a:spcBef>
                <a:spcPts val="1000"/>
              </a:spcBef>
              <a:spcAft>
                <a:spcPts val="0"/>
              </a:spcAft>
              <a:buSzPts val="1600"/>
              <a:buChar char="●"/>
            </a:pPr>
            <a:r>
              <a:rPr lang="en"/>
              <a:t>We need them now more than ever - use your best layered ask!</a:t>
            </a:r>
            <a:endParaRPr/>
          </a:p>
          <a:p>
            <a:pPr marL="457200" lvl="0" indent="-330200" algn="l" rtl="0">
              <a:spcBef>
                <a:spcPts val="1000"/>
              </a:spcBef>
              <a:spcAft>
                <a:spcPts val="1000"/>
              </a:spcAft>
              <a:buSzPts val="1600"/>
              <a:buChar char="●"/>
            </a:pPr>
            <a:r>
              <a:rPr lang="en"/>
              <a:t>Reshift them now through Election Day - then empower them to help you recruit more new volunteers.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53"/>
          <p:cNvSpPr txBox="1">
            <a:spLocks noGrp="1"/>
          </p:cNvSpPr>
          <p:nvPr>
            <p:ph type="body" idx="1"/>
          </p:nvPr>
        </p:nvSpPr>
        <p:spPr>
          <a:xfrm>
            <a:off x="311700" y="1163175"/>
            <a:ext cx="5558100" cy="37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“Almost engaged volunteers” are volunteers who have completed 1 action shift or team building shift in the last 28 days.</a:t>
            </a:r>
            <a:endParaRPr/>
          </a:p>
          <a:p>
            <a:pPr marL="0" lvl="0" indent="0" algn="l" rtl="0">
              <a:spcBef>
                <a:spcPts val="1200"/>
              </a:spcBef>
              <a:spcAft>
                <a:spcPts val="0"/>
              </a:spcAft>
              <a:buNone/>
            </a:pPr>
            <a:r>
              <a:rPr lang="en"/>
              <a:t>These are incredible leads and we need to get them scheduled again ASAP. They already took that first leap to getting involved! </a:t>
            </a:r>
            <a:endParaRPr/>
          </a:p>
          <a:p>
            <a:pPr marL="0" lvl="0" indent="0" algn="l" rtl="0">
              <a:spcBef>
                <a:spcPts val="1200"/>
              </a:spcBef>
              <a:spcAft>
                <a:spcPts val="1200"/>
              </a:spcAft>
              <a:buNone/>
            </a:pPr>
            <a:r>
              <a:rPr lang="en" b="1" i="1"/>
              <a:t>When calling, use your best layered ask and schedule for multiple shifts. </a:t>
            </a:r>
            <a:endParaRPr b="1" i="1"/>
          </a:p>
        </p:txBody>
      </p:sp>
      <p:sp>
        <p:nvSpPr>
          <p:cNvPr id="1345" name="Google Shape;1345;p153"/>
          <p:cNvSpPr txBox="1">
            <a:spLocks noGrp="1"/>
          </p:cNvSpPr>
          <p:nvPr>
            <p:ph type="title"/>
          </p:nvPr>
        </p:nvSpPr>
        <p:spPr>
          <a:xfrm>
            <a:off x="311700" y="140225"/>
            <a:ext cx="5826600" cy="10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BAB19"/>
                </a:solidFill>
              </a:rPr>
              <a:t>Less Frequent Volunteers</a:t>
            </a:r>
            <a:endParaRPr sz="2400">
              <a:solidFill>
                <a:srgbClr val="FBAB19"/>
              </a:solidFill>
            </a:endParaRPr>
          </a:p>
          <a:p>
            <a:pPr marL="0" lvl="0" indent="0" algn="l" rtl="0">
              <a:spcBef>
                <a:spcPts val="0"/>
              </a:spcBef>
              <a:spcAft>
                <a:spcPts val="0"/>
              </a:spcAft>
              <a:buNone/>
            </a:pPr>
            <a:r>
              <a:rPr lang="en" sz="2400"/>
              <a:t>Increase the </a:t>
            </a:r>
            <a:r>
              <a:rPr lang="en" sz="2400" u="sng"/>
              <a:t>Persistence</a:t>
            </a:r>
            <a:r>
              <a:rPr lang="en" sz="2400"/>
              <a:t> of Asks</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54"/>
          <p:cNvSpPr txBox="1">
            <a:spLocks noGrp="1"/>
          </p:cNvSpPr>
          <p:nvPr>
            <p:ph type="body" idx="1"/>
          </p:nvPr>
        </p:nvSpPr>
        <p:spPr>
          <a:xfrm>
            <a:off x="138575" y="1205550"/>
            <a:ext cx="5731200" cy="3514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1F3751"/>
              </a:buClr>
              <a:buSzPts val="1600"/>
              <a:buFont typeface="Montserrat SemiBold"/>
              <a:buChar char="●"/>
            </a:pPr>
            <a:r>
              <a:rPr lang="en">
                <a:solidFill>
                  <a:srgbClr val="1F3751"/>
                </a:solidFill>
                <a:latin typeface="Nunito Sans Medium"/>
                <a:ea typeface="Nunito Sans Medium"/>
                <a:cs typeface="Nunito Sans Medium"/>
                <a:sym typeface="Nunito Sans Medium"/>
              </a:rPr>
              <a:t>We </a:t>
            </a:r>
            <a:r>
              <a:rPr lang="en">
                <a:solidFill>
                  <a:srgbClr val="1F3751"/>
                </a:solidFill>
              </a:rPr>
              <a:t>need </a:t>
            </a:r>
            <a:r>
              <a:rPr lang="en">
                <a:solidFill>
                  <a:srgbClr val="1F3751"/>
                </a:solidFill>
                <a:latin typeface="Nunito Sans Medium"/>
                <a:ea typeface="Nunito Sans Medium"/>
                <a:cs typeface="Nunito Sans Medium"/>
                <a:sym typeface="Nunito Sans Medium"/>
              </a:rPr>
              <a:t>to recruit </a:t>
            </a:r>
            <a:r>
              <a:rPr lang="en">
                <a:solidFill>
                  <a:srgbClr val="1F3751"/>
                </a:solidFill>
                <a:latin typeface="Nunito Sans ExtraBold"/>
                <a:ea typeface="Nunito Sans ExtraBold"/>
                <a:cs typeface="Nunito Sans ExtraBold"/>
                <a:sym typeface="Nunito Sans ExtraBold"/>
              </a:rPr>
              <a:t>new volunteers </a:t>
            </a:r>
            <a:r>
              <a:rPr lang="en">
                <a:solidFill>
                  <a:srgbClr val="1F3751"/>
                </a:solidFill>
              </a:rPr>
              <a:t>– people </a:t>
            </a:r>
            <a:r>
              <a:rPr lang="en">
                <a:solidFill>
                  <a:srgbClr val="1F3751"/>
                </a:solidFill>
                <a:latin typeface="Nunito Sans Medium"/>
                <a:ea typeface="Nunito Sans Medium"/>
                <a:cs typeface="Nunito Sans Medium"/>
                <a:sym typeface="Nunito Sans Medium"/>
              </a:rPr>
              <a:t>who have not taken action yet – and motivate them to </a:t>
            </a:r>
            <a:r>
              <a:rPr lang="en" i="1">
                <a:solidFill>
                  <a:srgbClr val="1F3751"/>
                </a:solidFill>
                <a:latin typeface="Nunito Sans Medium"/>
                <a:ea typeface="Nunito Sans Medium"/>
                <a:cs typeface="Nunito Sans Medium"/>
                <a:sym typeface="Nunito Sans Medium"/>
              </a:rPr>
              <a:t>do something.</a:t>
            </a:r>
            <a:endParaRPr i="1">
              <a:solidFill>
                <a:srgbClr val="1F3751"/>
              </a:solidFill>
              <a:latin typeface="Nunito Sans Medium"/>
              <a:ea typeface="Nunito Sans Medium"/>
              <a:cs typeface="Nunito Sans Medium"/>
              <a:sym typeface="Nunito Sans Medium"/>
            </a:endParaRPr>
          </a:p>
          <a:p>
            <a:pPr marL="457200" lvl="0" indent="-330200" algn="l" rtl="0">
              <a:spcBef>
                <a:spcPts val="1000"/>
              </a:spcBef>
              <a:spcAft>
                <a:spcPts val="0"/>
              </a:spcAft>
              <a:buClr>
                <a:srgbClr val="1F3751"/>
              </a:buClr>
              <a:buSzPts val="1600"/>
              <a:buFont typeface="Montserrat SemiBold"/>
              <a:buChar char="●"/>
            </a:pPr>
            <a:r>
              <a:rPr lang="en">
                <a:solidFill>
                  <a:srgbClr val="1F3751"/>
                </a:solidFill>
                <a:latin typeface="Nunito Sans Medium"/>
                <a:ea typeface="Nunito Sans Medium"/>
                <a:cs typeface="Nunito Sans Medium"/>
                <a:sym typeface="Nunito Sans Medium"/>
              </a:rPr>
              <a:t>Make use of low bar events to get them in the door.</a:t>
            </a:r>
            <a:endParaRPr>
              <a:solidFill>
                <a:srgbClr val="1F3751"/>
              </a:solidFill>
              <a:latin typeface="Nunito Sans Medium"/>
              <a:ea typeface="Nunito Sans Medium"/>
              <a:cs typeface="Nunito Sans Medium"/>
              <a:sym typeface="Nunito Sans Medium"/>
            </a:endParaRPr>
          </a:p>
          <a:p>
            <a:pPr marL="457200" lvl="0" indent="-330200" algn="l" rtl="0">
              <a:spcBef>
                <a:spcPts val="1000"/>
              </a:spcBef>
              <a:spcAft>
                <a:spcPts val="0"/>
              </a:spcAft>
              <a:buClr>
                <a:srgbClr val="1F3751"/>
              </a:buClr>
              <a:buSzPts val="1600"/>
              <a:buFont typeface="Nunito Sans SemiBold"/>
              <a:buChar char="●"/>
            </a:pPr>
            <a:r>
              <a:rPr lang="en">
                <a:solidFill>
                  <a:srgbClr val="1F3751"/>
                </a:solidFill>
                <a:latin typeface="Nunito Sans SemiBold"/>
                <a:ea typeface="Nunito Sans SemiBold"/>
                <a:cs typeface="Nunito Sans SemiBold"/>
                <a:sym typeface="Nunito Sans SemiBold"/>
              </a:rPr>
              <a:t>New volunteer leads include: </a:t>
            </a:r>
            <a:endParaRPr>
              <a:solidFill>
                <a:srgbClr val="1F3751"/>
              </a:solidFill>
              <a:latin typeface="Nunito Sans SemiBold"/>
              <a:ea typeface="Nunito Sans SemiBold"/>
              <a:cs typeface="Nunito Sans SemiBold"/>
              <a:sym typeface="Nunito Sans SemiBold"/>
            </a:endParaRPr>
          </a:p>
          <a:p>
            <a:pPr marL="914400" lvl="1" indent="-330200" algn="l" rtl="0">
              <a:spcBef>
                <a:spcPts val="1000"/>
              </a:spcBef>
              <a:spcAft>
                <a:spcPts val="0"/>
              </a:spcAft>
              <a:buClr>
                <a:srgbClr val="1F3751"/>
              </a:buClr>
              <a:buSzPts val="1600"/>
              <a:buFont typeface="Nunito Sans"/>
              <a:buChar char="○"/>
            </a:pPr>
            <a:r>
              <a:rPr lang="en" sz="1600">
                <a:solidFill>
                  <a:srgbClr val="1F3751"/>
                </a:solidFill>
              </a:rPr>
              <a:t>Vols who have attended non-action events </a:t>
            </a:r>
            <a:endParaRPr sz="1600">
              <a:solidFill>
                <a:srgbClr val="1F3751"/>
              </a:solidFill>
            </a:endParaRPr>
          </a:p>
          <a:p>
            <a:pPr marL="914400" lvl="1" indent="-330200" algn="l" rtl="0">
              <a:spcBef>
                <a:spcPts val="0"/>
              </a:spcBef>
              <a:spcAft>
                <a:spcPts val="0"/>
              </a:spcAft>
              <a:buClr>
                <a:srgbClr val="1F3751"/>
              </a:buClr>
              <a:buSzPts val="1600"/>
              <a:buFont typeface="Nunito Sans"/>
              <a:buChar char="○"/>
            </a:pPr>
            <a:r>
              <a:rPr lang="en" sz="1600">
                <a:solidFill>
                  <a:srgbClr val="1F3751"/>
                </a:solidFill>
              </a:rPr>
              <a:t>Friends of Active Vols </a:t>
            </a:r>
            <a:endParaRPr sz="1600">
              <a:solidFill>
                <a:srgbClr val="1F3751"/>
              </a:solidFill>
            </a:endParaRPr>
          </a:p>
          <a:p>
            <a:pPr marL="914400" lvl="1" indent="-330200" algn="l" rtl="0">
              <a:spcBef>
                <a:spcPts val="0"/>
              </a:spcBef>
              <a:spcAft>
                <a:spcPts val="0"/>
              </a:spcAft>
              <a:buClr>
                <a:srgbClr val="1F3751"/>
              </a:buClr>
              <a:buSzPts val="1600"/>
              <a:buFont typeface="Nunito Sans"/>
              <a:buChar char="○"/>
            </a:pPr>
            <a:r>
              <a:rPr lang="en" sz="1600">
                <a:solidFill>
                  <a:srgbClr val="1F3751"/>
                </a:solidFill>
              </a:rPr>
              <a:t>Vol Nos, Maybes, Later </a:t>
            </a:r>
            <a:endParaRPr sz="1600">
              <a:solidFill>
                <a:srgbClr val="1F3751"/>
              </a:solidFill>
            </a:endParaRPr>
          </a:p>
          <a:p>
            <a:pPr marL="914400" lvl="1" indent="-330200" algn="l" rtl="0">
              <a:spcBef>
                <a:spcPts val="0"/>
              </a:spcBef>
              <a:spcAft>
                <a:spcPts val="0"/>
              </a:spcAft>
              <a:buClr>
                <a:srgbClr val="0D5DDF"/>
              </a:buClr>
              <a:buSzPts val="1600"/>
              <a:buFont typeface="Nunito Sans"/>
              <a:buChar char="○"/>
            </a:pPr>
            <a:r>
              <a:rPr lang="en" sz="1600" i="1">
                <a:solidFill>
                  <a:srgbClr val="0D5DDF"/>
                </a:solidFill>
              </a:rPr>
              <a:t>Who else can you think of?</a:t>
            </a:r>
            <a:endParaRPr sz="1600" i="1">
              <a:solidFill>
                <a:srgbClr val="0D5DDF"/>
              </a:solidFill>
            </a:endParaRPr>
          </a:p>
        </p:txBody>
      </p:sp>
      <p:sp>
        <p:nvSpPr>
          <p:cNvPr id="1351" name="Google Shape;1351;p154"/>
          <p:cNvSpPr txBox="1">
            <a:spLocks noGrp="1"/>
          </p:cNvSpPr>
          <p:nvPr>
            <p:ph type="title"/>
          </p:nvPr>
        </p:nvSpPr>
        <p:spPr>
          <a:xfrm>
            <a:off x="311700" y="140225"/>
            <a:ext cx="5789100" cy="10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BAB19"/>
                </a:solidFill>
              </a:rPr>
              <a:t>Potential New Volunteers</a:t>
            </a:r>
            <a:endParaRPr sz="2400">
              <a:solidFill>
                <a:srgbClr val="FBAB19"/>
              </a:solidFill>
            </a:endParaRPr>
          </a:p>
          <a:p>
            <a:pPr marL="0" lvl="0" indent="0" algn="l" rtl="0">
              <a:spcBef>
                <a:spcPts val="0"/>
              </a:spcBef>
              <a:spcAft>
                <a:spcPts val="0"/>
              </a:spcAft>
              <a:buNone/>
            </a:pPr>
            <a:r>
              <a:rPr lang="en" sz="2400"/>
              <a:t>Use Every Tool at Our Disposal</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155"/>
          <p:cNvSpPr txBox="1">
            <a:spLocks noGrp="1"/>
          </p:cNvSpPr>
          <p:nvPr>
            <p:ph type="title"/>
          </p:nvPr>
        </p:nvSpPr>
        <p:spPr>
          <a:xfrm>
            <a:off x="1663950" y="292625"/>
            <a:ext cx="5816100" cy="923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SzPts val="990"/>
              <a:buNone/>
            </a:pPr>
            <a:r>
              <a:rPr lang="en" sz="2400"/>
              <a:t>What will change about your asks during the Final Stretch?</a:t>
            </a:r>
            <a:endParaRPr sz="2400"/>
          </a:p>
        </p:txBody>
      </p:sp>
      <p:sp>
        <p:nvSpPr>
          <p:cNvPr id="1357" name="Google Shape;1357;p155"/>
          <p:cNvSpPr/>
          <p:nvPr/>
        </p:nvSpPr>
        <p:spPr>
          <a:xfrm>
            <a:off x="610200" y="1559900"/>
            <a:ext cx="7923600" cy="1684200"/>
          </a:xfrm>
          <a:prstGeom prst="roundRect">
            <a:avLst>
              <a:gd name="adj" fmla="val 16667"/>
            </a:avLst>
          </a:prstGeom>
          <a:solidFill>
            <a:srgbClr val="CAF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1358" name="Google Shape;1358;p155"/>
          <p:cNvSpPr/>
          <p:nvPr/>
        </p:nvSpPr>
        <p:spPr>
          <a:xfrm>
            <a:off x="993350" y="1699975"/>
            <a:ext cx="2286000" cy="1364700"/>
          </a:xfrm>
          <a:prstGeom prst="rect">
            <a:avLst/>
          </a:prstGeom>
          <a:solidFill>
            <a:srgbClr val="CAF0F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0B1836"/>
                </a:solidFill>
                <a:latin typeface="Nunito Sans Medium"/>
                <a:ea typeface="Nunito Sans Medium"/>
                <a:cs typeface="Nunito Sans Medium"/>
                <a:sym typeface="Nunito Sans Medium"/>
              </a:rPr>
              <a:t>You’ll be making </a:t>
            </a:r>
            <a:r>
              <a:rPr lang="en" sz="1800">
                <a:solidFill>
                  <a:srgbClr val="0B1836"/>
                </a:solidFill>
                <a:latin typeface="Nunito Sans ExtraBold"/>
                <a:ea typeface="Nunito Sans ExtraBold"/>
                <a:cs typeface="Nunito Sans ExtraBold"/>
                <a:sym typeface="Nunito Sans ExtraBold"/>
              </a:rPr>
              <a:t>MORE ASKS </a:t>
            </a:r>
            <a:r>
              <a:rPr lang="en" sz="1800">
                <a:solidFill>
                  <a:srgbClr val="0B1836"/>
                </a:solidFill>
                <a:latin typeface="Nunito Sans Medium"/>
                <a:ea typeface="Nunito Sans Medium"/>
                <a:cs typeface="Nunito Sans Medium"/>
                <a:sym typeface="Nunito Sans Medium"/>
              </a:rPr>
              <a:t>than ever before</a:t>
            </a:r>
            <a:endParaRPr sz="1800">
              <a:solidFill>
                <a:srgbClr val="0B1836"/>
              </a:solidFill>
              <a:latin typeface="Nunito Sans Medium"/>
              <a:ea typeface="Nunito Sans Medium"/>
              <a:cs typeface="Nunito Sans Medium"/>
              <a:sym typeface="Nunito Sans Medium"/>
            </a:endParaRPr>
          </a:p>
        </p:txBody>
      </p:sp>
      <p:sp>
        <p:nvSpPr>
          <p:cNvPr id="1359" name="Google Shape;1359;p155"/>
          <p:cNvSpPr/>
          <p:nvPr/>
        </p:nvSpPr>
        <p:spPr>
          <a:xfrm>
            <a:off x="3429000" y="1699975"/>
            <a:ext cx="2286000" cy="1364700"/>
          </a:xfrm>
          <a:prstGeom prst="rect">
            <a:avLst/>
          </a:prstGeom>
          <a:solidFill>
            <a:srgbClr val="CAF0F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0B1836"/>
                </a:solidFill>
                <a:latin typeface="Nunito Sans Medium"/>
                <a:ea typeface="Nunito Sans Medium"/>
                <a:cs typeface="Nunito Sans Medium"/>
                <a:sym typeface="Nunito Sans Medium"/>
              </a:rPr>
              <a:t>You’ll asking for </a:t>
            </a:r>
            <a:r>
              <a:rPr lang="en" sz="1800">
                <a:solidFill>
                  <a:srgbClr val="0B1836"/>
                </a:solidFill>
                <a:latin typeface="Nunito Sans ExtraBold"/>
                <a:ea typeface="Nunito Sans ExtraBold"/>
                <a:cs typeface="Nunito Sans ExtraBold"/>
                <a:sym typeface="Nunito Sans ExtraBold"/>
              </a:rPr>
              <a:t>MORE THINGS</a:t>
            </a:r>
            <a:r>
              <a:rPr lang="en" sz="1800">
                <a:solidFill>
                  <a:srgbClr val="0B1836"/>
                </a:solidFill>
                <a:latin typeface="Nunito Sans Medium"/>
                <a:ea typeface="Nunito Sans Medium"/>
                <a:cs typeface="Nunito Sans Medium"/>
                <a:sym typeface="Nunito Sans Medium"/>
              </a:rPr>
              <a:t> than ever before</a:t>
            </a:r>
            <a:endParaRPr sz="1800">
              <a:solidFill>
                <a:srgbClr val="0B1836"/>
              </a:solidFill>
              <a:latin typeface="Nunito Sans Medium"/>
              <a:ea typeface="Nunito Sans Medium"/>
              <a:cs typeface="Nunito Sans Medium"/>
              <a:sym typeface="Nunito Sans Medium"/>
            </a:endParaRPr>
          </a:p>
        </p:txBody>
      </p:sp>
      <p:sp>
        <p:nvSpPr>
          <p:cNvPr id="1360" name="Google Shape;1360;p155"/>
          <p:cNvSpPr/>
          <p:nvPr/>
        </p:nvSpPr>
        <p:spPr>
          <a:xfrm>
            <a:off x="5864650" y="1699975"/>
            <a:ext cx="2286000" cy="1364700"/>
          </a:xfrm>
          <a:prstGeom prst="rect">
            <a:avLst/>
          </a:prstGeom>
          <a:solidFill>
            <a:srgbClr val="CAF0F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0B1836"/>
                </a:solidFill>
                <a:latin typeface="Nunito Sans Medium"/>
                <a:ea typeface="Nunito Sans Medium"/>
                <a:cs typeface="Nunito Sans Medium"/>
                <a:sym typeface="Nunito Sans Medium"/>
              </a:rPr>
              <a:t>You’ll be making </a:t>
            </a:r>
            <a:r>
              <a:rPr lang="en" sz="1800">
                <a:solidFill>
                  <a:srgbClr val="0B1836"/>
                </a:solidFill>
                <a:latin typeface="Nunito Sans ExtraBold"/>
                <a:ea typeface="Nunito Sans ExtraBold"/>
                <a:cs typeface="Nunito Sans ExtraBold"/>
                <a:sym typeface="Nunito Sans ExtraBold"/>
              </a:rPr>
              <a:t>BIGGER ASKS</a:t>
            </a:r>
            <a:br>
              <a:rPr lang="en" sz="1800">
                <a:solidFill>
                  <a:srgbClr val="0B1836"/>
                </a:solidFill>
                <a:latin typeface="Nunito Sans Medium"/>
                <a:ea typeface="Nunito Sans Medium"/>
                <a:cs typeface="Nunito Sans Medium"/>
                <a:sym typeface="Nunito Sans Medium"/>
              </a:rPr>
            </a:br>
            <a:r>
              <a:rPr lang="en" sz="1800">
                <a:solidFill>
                  <a:srgbClr val="0B1836"/>
                </a:solidFill>
                <a:latin typeface="Nunito Sans Medium"/>
                <a:ea typeface="Nunito Sans Medium"/>
                <a:cs typeface="Nunito Sans Medium"/>
                <a:sym typeface="Nunito Sans Medium"/>
              </a:rPr>
              <a:t>than ever before</a:t>
            </a:r>
            <a:endParaRPr sz="1800">
              <a:solidFill>
                <a:srgbClr val="0B1836"/>
              </a:solidFill>
              <a:latin typeface="Nunito Sans Medium"/>
              <a:ea typeface="Nunito Sans Medium"/>
              <a:cs typeface="Nunito Sans Medium"/>
              <a:sym typeface="Nunito Sans Medium"/>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5"/>
        <p:cNvGrpSpPr/>
        <p:nvPr/>
      </p:nvGrpSpPr>
      <p:grpSpPr>
        <a:xfrm>
          <a:off x="0" y="0"/>
          <a:ext cx="0" cy="0"/>
          <a:chOff x="0" y="0"/>
          <a:chExt cx="0" cy="0"/>
        </a:xfrm>
      </p:grpSpPr>
      <p:sp>
        <p:nvSpPr>
          <p:cNvPr id="1366" name="Google Shape;1366;p156"/>
          <p:cNvSpPr/>
          <p:nvPr/>
        </p:nvSpPr>
        <p:spPr>
          <a:xfrm>
            <a:off x="2179013" y="1699983"/>
            <a:ext cx="1557900" cy="1644000"/>
          </a:xfrm>
          <a:prstGeom prst="rect">
            <a:avLst/>
          </a:prstGeom>
          <a:solidFill>
            <a:srgbClr val="0077B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Sans Medium"/>
                <a:ea typeface="Nunito Sans Medium"/>
                <a:cs typeface="Nunito Sans Medium"/>
                <a:sym typeface="Nunito Sans Medium"/>
              </a:rPr>
              <a:t>Ask backwards from Election Day.</a:t>
            </a:r>
            <a:endParaRPr sz="1600">
              <a:solidFill>
                <a:schemeClr val="lt1"/>
              </a:solidFill>
              <a:latin typeface="Nunito Sans Medium"/>
              <a:ea typeface="Nunito Sans Medium"/>
              <a:cs typeface="Nunito Sans Medium"/>
              <a:sym typeface="Nunito Sans Medium"/>
            </a:endParaRPr>
          </a:p>
        </p:txBody>
      </p:sp>
      <p:sp>
        <p:nvSpPr>
          <p:cNvPr id="1367" name="Google Shape;1367;p156"/>
          <p:cNvSpPr/>
          <p:nvPr/>
        </p:nvSpPr>
        <p:spPr>
          <a:xfrm>
            <a:off x="3793051" y="1699983"/>
            <a:ext cx="1557900" cy="1644000"/>
          </a:xfrm>
          <a:prstGeom prst="rect">
            <a:avLst/>
          </a:prstGeom>
          <a:solidFill>
            <a:srgbClr val="0077B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Sans Medium"/>
                <a:ea typeface="Nunito Sans Medium"/>
                <a:cs typeface="Nunito Sans Medium"/>
                <a:sym typeface="Nunito Sans Medium"/>
              </a:rPr>
              <a:t>Asks for multiple packets and multiple people.</a:t>
            </a:r>
            <a:endParaRPr sz="1600">
              <a:solidFill>
                <a:schemeClr val="lt1"/>
              </a:solidFill>
              <a:latin typeface="Nunito Sans Medium"/>
              <a:ea typeface="Nunito Sans Medium"/>
              <a:cs typeface="Nunito Sans Medium"/>
              <a:sym typeface="Nunito Sans Medium"/>
            </a:endParaRPr>
          </a:p>
        </p:txBody>
      </p:sp>
      <p:sp>
        <p:nvSpPr>
          <p:cNvPr id="1368" name="Google Shape;1368;p156"/>
          <p:cNvSpPr/>
          <p:nvPr/>
        </p:nvSpPr>
        <p:spPr>
          <a:xfrm>
            <a:off x="5407089" y="1699983"/>
            <a:ext cx="1557900" cy="1644000"/>
          </a:xfrm>
          <a:prstGeom prst="rect">
            <a:avLst/>
          </a:prstGeom>
          <a:solidFill>
            <a:srgbClr val="0077B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Sans Medium"/>
                <a:ea typeface="Nunito Sans Medium"/>
                <a:cs typeface="Nunito Sans Medium"/>
                <a:sym typeface="Nunito Sans Medium"/>
              </a:rPr>
              <a:t>Bring THE MOST urgency.</a:t>
            </a:r>
            <a:endParaRPr sz="1600">
              <a:solidFill>
                <a:schemeClr val="lt1"/>
              </a:solidFill>
              <a:latin typeface="Nunito Sans Medium"/>
              <a:ea typeface="Nunito Sans Medium"/>
              <a:cs typeface="Nunito Sans Medium"/>
              <a:sym typeface="Nunito Sans Medium"/>
            </a:endParaRPr>
          </a:p>
        </p:txBody>
      </p:sp>
      <p:sp>
        <p:nvSpPr>
          <p:cNvPr id="1369" name="Google Shape;1369;p156"/>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64</a:t>
            </a:fld>
            <a:endParaRPr sz="1000">
              <a:solidFill>
                <a:srgbClr val="C00C15"/>
              </a:solidFill>
              <a:latin typeface="Inter Light"/>
              <a:ea typeface="Inter Light"/>
              <a:cs typeface="Inter Light"/>
              <a:sym typeface="Inter Light"/>
            </a:endParaRPr>
          </a:p>
        </p:txBody>
      </p:sp>
      <p:pic>
        <p:nvPicPr>
          <p:cNvPr id="1370" name="Google Shape;1370;p156"/>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371" name="Google Shape;1371;p156"/>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
        <p:nvSpPr>
          <p:cNvPr id="1372" name="Google Shape;1372;p156"/>
          <p:cNvSpPr txBox="1"/>
          <p:nvPr/>
        </p:nvSpPr>
        <p:spPr>
          <a:xfrm>
            <a:off x="3072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
        <p:nvSpPr>
          <p:cNvPr id="1373" name="Google Shape;1373;p156"/>
          <p:cNvSpPr txBox="1">
            <a:spLocks noGrp="1"/>
          </p:cNvSpPr>
          <p:nvPr>
            <p:ph type="title"/>
          </p:nvPr>
        </p:nvSpPr>
        <p:spPr>
          <a:xfrm>
            <a:off x="2076450" y="681775"/>
            <a:ext cx="4991100" cy="773400"/>
          </a:xfrm>
          <a:prstGeom prst="rect">
            <a:avLst/>
          </a:prstGeom>
        </p:spPr>
        <p:txBody>
          <a:bodyPr spcFirstLastPara="1" wrap="square" lIns="0" tIns="34275" rIns="68575" bIns="0" anchor="t" anchorCtr="0">
            <a:spAutoFit/>
          </a:bodyPr>
          <a:lstStyle/>
          <a:p>
            <a:pPr marL="0" lvl="0" indent="0" algn="ctr" rtl="0">
              <a:lnSpc>
                <a:spcPct val="100000"/>
              </a:lnSpc>
              <a:spcBef>
                <a:spcPts val="0"/>
              </a:spcBef>
              <a:spcAft>
                <a:spcPts val="0"/>
              </a:spcAft>
              <a:buNone/>
            </a:pPr>
            <a:r>
              <a:rPr lang="en" sz="2400"/>
              <a:t>Tactics &amp; Strategies for Successful Asks</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8"/>
        <p:cNvGrpSpPr/>
        <p:nvPr/>
      </p:nvGrpSpPr>
      <p:grpSpPr>
        <a:xfrm>
          <a:off x="0" y="0"/>
          <a:ext cx="0" cy="0"/>
          <a:chOff x="0" y="0"/>
          <a:chExt cx="0" cy="0"/>
        </a:xfrm>
      </p:grpSpPr>
      <p:sp>
        <p:nvSpPr>
          <p:cNvPr id="1379" name="Google Shape;1379;p157"/>
          <p:cNvSpPr/>
          <p:nvPr/>
        </p:nvSpPr>
        <p:spPr>
          <a:xfrm>
            <a:off x="2179000" y="404108"/>
            <a:ext cx="1557900" cy="1644000"/>
          </a:xfrm>
          <a:prstGeom prst="rect">
            <a:avLst/>
          </a:prstGeom>
          <a:solidFill>
            <a:srgbClr val="CAF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202020"/>
                </a:solidFill>
                <a:latin typeface="Nunito Sans"/>
                <a:ea typeface="Nunito Sans"/>
                <a:cs typeface="Nunito Sans"/>
                <a:sym typeface="Nunito Sans"/>
              </a:rPr>
              <a:t>Ask backwards from Election Day.</a:t>
            </a:r>
            <a:endParaRPr sz="1600" b="1">
              <a:solidFill>
                <a:srgbClr val="202020"/>
              </a:solidFill>
              <a:latin typeface="Nunito Sans"/>
              <a:ea typeface="Nunito Sans"/>
              <a:cs typeface="Nunito Sans"/>
              <a:sym typeface="Nunito Sans"/>
            </a:endParaRPr>
          </a:p>
        </p:txBody>
      </p:sp>
      <p:sp>
        <p:nvSpPr>
          <p:cNvPr id="1380" name="Google Shape;1380;p157"/>
          <p:cNvSpPr/>
          <p:nvPr/>
        </p:nvSpPr>
        <p:spPr>
          <a:xfrm>
            <a:off x="3793038" y="404108"/>
            <a:ext cx="1557900" cy="1644000"/>
          </a:xfrm>
          <a:prstGeom prst="rect">
            <a:avLst/>
          </a:prstGeom>
          <a:solidFill>
            <a:srgbClr val="0077B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Sans Medium"/>
                <a:ea typeface="Nunito Sans Medium"/>
                <a:cs typeface="Nunito Sans Medium"/>
                <a:sym typeface="Nunito Sans Medium"/>
              </a:rPr>
              <a:t>Asks for multiple packets and multiple people.</a:t>
            </a:r>
            <a:endParaRPr sz="1600">
              <a:solidFill>
                <a:schemeClr val="lt1"/>
              </a:solidFill>
              <a:latin typeface="Nunito Sans Medium"/>
              <a:ea typeface="Nunito Sans Medium"/>
              <a:cs typeface="Nunito Sans Medium"/>
              <a:sym typeface="Nunito Sans Medium"/>
            </a:endParaRPr>
          </a:p>
        </p:txBody>
      </p:sp>
      <p:sp>
        <p:nvSpPr>
          <p:cNvPr id="1381" name="Google Shape;1381;p157"/>
          <p:cNvSpPr/>
          <p:nvPr/>
        </p:nvSpPr>
        <p:spPr>
          <a:xfrm>
            <a:off x="5407076" y="404108"/>
            <a:ext cx="1557900" cy="1644000"/>
          </a:xfrm>
          <a:prstGeom prst="rect">
            <a:avLst/>
          </a:prstGeom>
          <a:solidFill>
            <a:srgbClr val="0077B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Sans Medium"/>
                <a:ea typeface="Nunito Sans Medium"/>
                <a:cs typeface="Nunito Sans Medium"/>
                <a:sym typeface="Nunito Sans Medium"/>
              </a:rPr>
              <a:t>Bring THE MOST urgency.</a:t>
            </a:r>
            <a:endParaRPr sz="1600">
              <a:solidFill>
                <a:schemeClr val="lt1"/>
              </a:solidFill>
              <a:latin typeface="Nunito Sans Medium"/>
              <a:ea typeface="Nunito Sans Medium"/>
              <a:cs typeface="Nunito Sans Medium"/>
              <a:sym typeface="Nunito Sans Medium"/>
            </a:endParaRPr>
          </a:p>
        </p:txBody>
      </p:sp>
      <p:sp>
        <p:nvSpPr>
          <p:cNvPr id="1382" name="Google Shape;1382;p157"/>
          <p:cNvSpPr txBox="1"/>
          <p:nvPr/>
        </p:nvSpPr>
        <p:spPr>
          <a:xfrm>
            <a:off x="937350" y="3034550"/>
            <a:ext cx="7269300" cy="14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Lora"/>
                <a:ea typeface="Lora"/>
                <a:cs typeface="Lora"/>
                <a:sym typeface="Lora"/>
              </a:rPr>
              <a:t>“We need to get those last voters, who need the most help to make sure they’re voting, out on Election Day. Can you join us at 9 am, 12 pm, 3 pm, or 5 pm?”</a:t>
            </a:r>
            <a:endParaRPr sz="1800" b="1">
              <a:solidFill>
                <a:schemeClr val="dk1"/>
              </a:solidFill>
              <a:latin typeface="Lora"/>
              <a:ea typeface="Lora"/>
              <a:cs typeface="Lora"/>
              <a:sym typeface="Lora"/>
            </a:endParaRPr>
          </a:p>
          <a:p>
            <a:pPr marL="0" lvl="0" indent="0" algn="l" rtl="0">
              <a:spcBef>
                <a:spcPts val="1000"/>
              </a:spcBef>
              <a:spcAft>
                <a:spcPts val="1000"/>
              </a:spcAft>
              <a:buNone/>
            </a:pPr>
            <a:r>
              <a:rPr lang="en" sz="1800" b="1">
                <a:solidFill>
                  <a:schemeClr val="dk1"/>
                </a:solidFill>
                <a:latin typeface="Lora"/>
                <a:ea typeface="Lora"/>
                <a:cs typeface="Lora"/>
                <a:sym typeface="Lora"/>
              </a:rPr>
              <a:t>“Awesome! Let’s look at our times on November 2, 3 and 4 now.”</a:t>
            </a:r>
            <a:endParaRPr sz="1800" b="1">
              <a:solidFill>
                <a:schemeClr val="dk1"/>
              </a:solidFill>
              <a:latin typeface="Lora"/>
              <a:ea typeface="Lora"/>
              <a:cs typeface="Lora"/>
              <a:sym typeface="Lora"/>
            </a:endParaRPr>
          </a:p>
        </p:txBody>
      </p:sp>
      <p:sp>
        <p:nvSpPr>
          <p:cNvPr id="1383" name="Google Shape;1383;p157"/>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65</a:t>
            </a:fld>
            <a:endParaRPr sz="1000">
              <a:solidFill>
                <a:srgbClr val="C00C15"/>
              </a:solidFill>
              <a:latin typeface="Inter Light"/>
              <a:ea typeface="Inter Light"/>
              <a:cs typeface="Inter Light"/>
              <a:sym typeface="Inter Light"/>
            </a:endParaRPr>
          </a:p>
        </p:txBody>
      </p:sp>
      <p:pic>
        <p:nvPicPr>
          <p:cNvPr id="1384" name="Google Shape;1384;p157"/>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385" name="Google Shape;1385;p157"/>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
        <p:nvSpPr>
          <p:cNvPr id="1386" name="Google Shape;1386;p157"/>
          <p:cNvSpPr txBox="1"/>
          <p:nvPr/>
        </p:nvSpPr>
        <p:spPr>
          <a:xfrm>
            <a:off x="3072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
        <p:nvSpPr>
          <p:cNvPr id="1387" name="Google Shape;1387;p157"/>
          <p:cNvSpPr txBox="1">
            <a:spLocks noGrp="1"/>
          </p:cNvSpPr>
          <p:nvPr>
            <p:ph type="title"/>
          </p:nvPr>
        </p:nvSpPr>
        <p:spPr>
          <a:xfrm>
            <a:off x="1663958" y="2104975"/>
            <a:ext cx="5816100" cy="773400"/>
          </a:xfrm>
          <a:prstGeom prst="rect">
            <a:avLst/>
          </a:prstGeom>
        </p:spPr>
        <p:txBody>
          <a:bodyPr spcFirstLastPara="1" wrap="square" lIns="0" tIns="34275" rIns="68575" bIns="0" anchor="t" anchorCtr="0">
            <a:spAutoFit/>
          </a:bodyPr>
          <a:lstStyle/>
          <a:p>
            <a:pPr marL="0" lvl="0" indent="0" algn="ctr" rtl="0">
              <a:lnSpc>
                <a:spcPct val="100000"/>
              </a:lnSpc>
              <a:spcBef>
                <a:spcPts val="0"/>
              </a:spcBef>
              <a:spcAft>
                <a:spcPts val="0"/>
              </a:spcAft>
              <a:buSzPts val="1100"/>
              <a:buNone/>
            </a:pPr>
            <a:r>
              <a:rPr lang="en" sz="2400" b="1">
                <a:solidFill>
                  <a:srgbClr val="244351"/>
                </a:solidFill>
                <a:latin typeface="Poppins"/>
                <a:ea typeface="Poppins"/>
                <a:cs typeface="Poppins"/>
                <a:sym typeface="Poppins"/>
              </a:rPr>
              <a:t>Start by asking for multiple shifts during Final Four</a:t>
            </a:r>
            <a:endParaRPr sz="2400" b="1">
              <a:solidFill>
                <a:srgbClr val="244351"/>
              </a:solidFill>
              <a:latin typeface="Poppins"/>
              <a:ea typeface="Poppins"/>
              <a:cs typeface="Poppins"/>
              <a:sym typeface="Poppi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2"/>
        <p:cNvGrpSpPr/>
        <p:nvPr/>
      </p:nvGrpSpPr>
      <p:grpSpPr>
        <a:xfrm>
          <a:off x="0" y="0"/>
          <a:ext cx="0" cy="0"/>
          <a:chOff x="0" y="0"/>
          <a:chExt cx="0" cy="0"/>
        </a:xfrm>
      </p:grpSpPr>
      <p:sp>
        <p:nvSpPr>
          <p:cNvPr id="1393" name="Google Shape;1393;p158"/>
          <p:cNvSpPr/>
          <p:nvPr/>
        </p:nvSpPr>
        <p:spPr>
          <a:xfrm>
            <a:off x="2179250" y="404108"/>
            <a:ext cx="1557900" cy="1644000"/>
          </a:xfrm>
          <a:prstGeom prst="rect">
            <a:avLst/>
          </a:prstGeom>
          <a:solidFill>
            <a:srgbClr val="CAF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202020"/>
                </a:solidFill>
                <a:latin typeface="Nunito Sans"/>
                <a:ea typeface="Nunito Sans"/>
                <a:cs typeface="Nunito Sans"/>
                <a:sym typeface="Nunito Sans"/>
              </a:rPr>
              <a:t>Ask backwards from Election Day.</a:t>
            </a:r>
            <a:endParaRPr sz="1600" b="1">
              <a:solidFill>
                <a:srgbClr val="202020"/>
              </a:solidFill>
              <a:latin typeface="Nunito Sans"/>
              <a:ea typeface="Nunito Sans"/>
              <a:cs typeface="Nunito Sans"/>
              <a:sym typeface="Nunito Sans"/>
            </a:endParaRPr>
          </a:p>
        </p:txBody>
      </p:sp>
      <p:sp>
        <p:nvSpPr>
          <p:cNvPr id="1394" name="Google Shape;1394;p158"/>
          <p:cNvSpPr/>
          <p:nvPr/>
        </p:nvSpPr>
        <p:spPr>
          <a:xfrm>
            <a:off x="3793288" y="404108"/>
            <a:ext cx="1557900" cy="1644000"/>
          </a:xfrm>
          <a:prstGeom prst="rect">
            <a:avLst/>
          </a:prstGeom>
          <a:solidFill>
            <a:srgbClr val="0077B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Sans Medium"/>
                <a:ea typeface="Nunito Sans Medium"/>
                <a:cs typeface="Nunito Sans Medium"/>
                <a:sym typeface="Nunito Sans Medium"/>
              </a:rPr>
              <a:t>Asks for multiple packets and multiple people.</a:t>
            </a:r>
            <a:endParaRPr sz="1600">
              <a:solidFill>
                <a:schemeClr val="lt1"/>
              </a:solidFill>
              <a:latin typeface="Nunito Sans Medium"/>
              <a:ea typeface="Nunito Sans Medium"/>
              <a:cs typeface="Nunito Sans Medium"/>
              <a:sym typeface="Nunito Sans Medium"/>
            </a:endParaRPr>
          </a:p>
        </p:txBody>
      </p:sp>
      <p:sp>
        <p:nvSpPr>
          <p:cNvPr id="1395" name="Google Shape;1395;p158"/>
          <p:cNvSpPr/>
          <p:nvPr/>
        </p:nvSpPr>
        <p:spPr>
          <a:xfrm>
            <a:off x="5407326" y="404108"/>
            <a:ext cx="1557900" cy="1644000"/>
          </a:xfrm>
          <a:prstGeom prst="rect">
            <a:avLst/>
          </a:prstGeom>
          <a:solidFill>
            <a:srgbClr val="0077B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Sans Medium"/>
                <a:ea typeface="Nunito Sans Medium"/>
                <a:cs typeface="Nunito Sans Medium"/>
                <a:sym typeface="Nunito Sans Medium"/>
              </a:rPr>
              <a:t>Bring THE MOST urgency.</a:t>
            </a:r>
            <a:endParaRPr sz="1600">
              <a:solidFill>
                <a:schemeClr val="lt1"/>
              </a:solidFill>
              <a:latin typeface="Nunito Sans Medium"/>
              <a:ea typeface="Nunito Sans Medium"/>
              <a:cs typeface="Nunito Sans Medium"/>
              <a:sym typeface="Nunito Sans Medium"/>
            </a:endParaRPr>
          </a:p>
        </p:txBody>
      </p:sp>
      <p:sp>
        <p:nvSpPr>
          <p:cNvPr id="1396" name="Google Shape;1396;p158"/>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66</a:t>
            </a:fld>
            <a:endParaRPr sz="1000">
              <a:solidFill>
                <a:srgbClr val="C00C15"/>
              </a:solidFill>
              <a:latin typeface="Inter Light"/>
              <a:ea typeface="Inter Light"/>
              <a:cs typeface="Inter Light"/>
              <a:sym typeface="Inter Light"/>
            </a:endParaRPr>
          </a:p>
        </p:txBody>
      </p:sp>
      <p:pic>
        <p:nvPicPr>
          <p:cNvPr id="1397" name="Google Shape;1397;p158"/>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398" name="Google Shape;1398;p158"/>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
        <p:nvSpPr>
          <p:cNvPr id="1399" name="Google Shape;1399;p158"/>
          <p:cNvSpPr txBox="1"/>
          <p:nvPr/>
        </p:nvSpPr>
        <p:spPr>
          <a:xfrm>
            <a:off x="3072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
        <p:nvSpPr>
          <p:cNvPr id="1400" name="Google Shape;1400;p158"/>
          <p:cNvSpPr txBox="1">
            <a:spLocks noGrp="1"/>
          </p:cNvSpPr>
          <p:nvPr>
            <p:ph type="title"/>
          </p:nvPr>
        </p:nvSpPr>
        <p:spPr>
          <a:xfrm>
            <a:off x="1663958" y="2104975"/>
            <a:ext cx="5816100" cy="773400"/>
          </a:xfrm>
          <a:prstGeom prst="rect">
            <a:avLst/>
          </a:prstGeom>
        </p:spPr>
        <p:txBody>
          <a:bodyPr spcFirstLastPara="1" wrap="square" lIns="0" tIns="34275" rIns="68575" bIns="0" anchor="t" anchorCtr="0">
            <a:spAutoFit/>
          </a:bodyPr>
          <a:lstStyle/>
          <a:p>
            <a:pPr marL="0" lvl="0" indent="0" algn="ctr" rtl="0">
              <a:lnSpc>
                <a:spcPct val="100000"/>
              </a:lnSpc>
              <a:spcBef>
                <a:spcPts val="0"/>
              </a:spcBef>
              <a:spcAft>
                <a:spcPts val="0"/>
              </a:spcAft>
              <a:buSzPts val="1100"/>
              <a:buNone/>
            </a:pPr>
            <a:r>
              <a:rPr lang="en" sz="2400" b="1">
                <a:solidFill>
                  <a:srgbClr val="244351"/>
                </a:solidFill>
                <a:latin typeface="Poppins"/>
                <a:ea typeface="Poppins"/>
                <a:cs typeface="Poppins"/>
                <a:sym typeface="Poppins"/>
              </a:rPr>
              <a:t>Once you’ve got Final Four covered, ask about GOT(E)V</a:t>
            </a:r>
            <a:endParaRPr sz="2400" b="1">
              <a:solidFill>
                <a:srgbClr val="244351"/>
              </a:solidFill>
              <a:latin typeface="Poppins"/>
              <a:ea typeface="Poppins"/>
              <a:cs typeface="Poppins"/>
              <a:sym typeface="Poppins"/>
            </a:endParaRPr>
          </a:p>
        </p:txBody>
      </p:sp>
      <p:sp>
        <p:nvSpPr>
          <p:cNvPr id="1401" name="Google Shape;1401;p158"/>
          <p:cNvSpPr txBox="1"/>
          <p:nvPr/>
        </p:nvSpPr>
        <p:spPr>
          <a:xfrm>
            <a:off x="937350" y="3034550"/>
            <a:ext cx="7269300" cy="14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n" sz="1800" b="1">
                <a:solidFill>
                  <a:schemeClr val="dk1"/>
                </a:solidFill>
                <a:latin typeface="Lora"/>
                <a:ea typeface="Lora"/>
                <a:cs typeface="Lora"/>
                <a:sym typeface="Lora"/>
              </a:rPr>
              <a:t>“Awesome! Our next most important weekends are October 19th and 20th, and October 26th and 27th. </a:t>
            </a:r>
            <a:r>
              <a:rPr lang="en" sz="1800" b="1" u="sng">
                <a:solidFill>
                  <a:schemeClr val="dk1"/>
                </a:solidFill>
                <a:latin typeface="Lora"/>
                <a:ea typeface="Lora"/>
                <a:cs typeface="Lora"/>
                <a:sym typeface="Lora"/>
              </a:rPr>
              <a:t>Can you join us at the same time on those weekends?”</a:t>
            </a:r>
            <a:endParaRPr sz="1800" b="1" u="sng">
              <a:solidFill>
                <a:schemeClr val="dk1"/>
              </a:solidFill>
              <a:latin typeface="Lora"/>
              <a:ea typeface="Lora"/>
              <a:cs typeface="Lora"/>
              <a:sym typeface="Lor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6"/>
        <p:cNvGrpSpPr/>
        <p:nvPr/>
      </p:nvGrpSpPr>
      <p:grpSpPr>
        <a:xfrm>
          <a:off x="0" y="0"/>
          <a:ext cx="0" cy="0"/>
          <a:chOff x="0" y="0"/>
          <a:chExt cx="0" cy="0"/>
        </a:xfrm>
      </p:grpSpPr>
      <p:sp>
        <p:nvSpPr>
          <p:cNvPr id="1407" name="Google Shape;1407;p159"/>
          <p:cNvSpPr/>
          <p:nvPr/>
        </p:nvSpPr>
        <p:spPr>
          <a:xfrm>
            <a:off x="2173050" y="404108"/>
            <a:ext cx="1557900" cy="1644000"/>
          </a:xfrm>
          <a:prstGeom prst="rect">
            <a:avLst/>
          </a:prstGeom>
          <a:solidFill>
            <a:srgbClr val="0077B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Sans Medium"/>
                <a:ea typeface="Nunito Sans Medium"/>
                <a:cs typeface="Nunito Sans Medium"/>
                <a:sym typeface="Nunito Sans Medium"/>
              </a:rPr>
              <a:t>Ask backwards from Election Day.</a:t>
            </a:r>
            <a:endParaRPr sz="1600">
              <a:solidFill>
                <a:schemeClr val="lt1"/>
              </a:solidFill>
              <a:latin typeface="Nunito Sans Medium"/>
              <a:ea typeface="Nunito Sans Medium"/>
              <a:cs typeface="Nunito Sans Medium"/>
              <a:sym typeface="Nunito Sans Medium"/>
            </a:endParaRPr>
          </a:p>
        </p:txBody>
      </p:sp>
      <p:sp>
        <p:nvSpPr>
          <p:cNvPr id="1408" name="Google Shape;1408;p159"/>
          <p:cNvSpPr/>
          <p:nvPr/>
        </p:nvSpPr>
        <p:spPr>
          <a:xfrm>
            <a:off x="3787088" y="404108"/>
            <a:ext cx="1557900" cy="1644000"/>
          </a:xfrm>
          <a:prstGeom prst="rect">
            <a:avLst/>
          </a:prstGeom>
          <a:solidFill>
            <a:srgbClr val="CAF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Nunito Sans"/>
                <a:ea typeface="Nunito Sans"/>
                <a:cs typeface="Nunito Sans"/>
                <a:sym typeface="Nunito Sans"/>
              </a:rPr>
              <a:t>Asks for multiple packets and multiple people.</a:t>
            </a:r>
            <a:endParaRPr sz="1600" b="1">
              <a:solidFill>
                <a:schemeClr val="dk1"/>
              </a:solidFill>
              <a:latin typeface="Nunito Sans"/>
              <a:ea typeface="Nunito Sans"/>
              <a:cs typeface="Nunito Sans"/>
              <a:sym typeface="Nunito Sans"/>
            </a:endParaRPr>
          </a:p>
        </p:txBody>
      </p:sp>
      <p:sp>
        <p:nvSpPr>
          <p:cNvPr id="1409" name="Google Shape;1409;p159"/>
          <p:cNvSpPr/>
          <p:nvPr/>
        </p:nvSpPr>
        <p:spPr>
          <a:xfrm>
            <a:off x="5401126" y="404108"/>
            <a:ext cx="1557900" cy="1644000"/>
          </a:xfrm>
          <a:prstGeom prst="rect">
            <a:avLst/>
          </a:prstGeom>
          <a:solidFill>
            <a:srgbClr val="0077B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Sans Medium"/>
                <a:ea typeface="Nunito Sans Medium"/>
                <a:cs typeface="Nunito Sans Medium"/>
                <a:sym typeface="Nunito Sans Medium"/>
              </a:rPr>
              <a:t>Bring THE MOST urgency.</a:t>
            </a:r>
            <a:endParaRPr sz="1600">
              <a:solidFill>
                <a:schemeClr val="lt1"/>
              </a:solidFill>
              <a:latin typeface="Nunito Sans Medium"/>
              <a:ea typeface="Nunito Sans Medium"/>
              <a:cs typeface="Nunito Sans Medium"/>
              <a:sym typeface="Nunito Sans Medium"/>
            </a:endParaRPr>
          </a:p>
        </p:txBody>
      </p:sp>
      <p:sp>
        <p:nvSpPr>
          <p:cNvPr id="1410" name="Google Shape;1410;p159"/>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67</a:t>
            </a:fld>
            <a:endParaRPr sz="1000">
              <a:solidFill>
                <a:srgbClr val="C00C15"/>
              </a:solidFill>
              <a:latin typeface="Inter Light"/>
              <a:ea typeface="Inter Light"/>
              <a:cs typeface="Inter Light"/>
              <a:sym typeface="Inter Light"/>
            </a:endParaRPr>
          </a:p>
        </p:txBody>
      </p:sp>
      <p:pic>
        <p:nvPicPr>
          <p:cNvPr id="1411" name="Google Shape;1411;p159"/>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412" name="Google Shape;1412;p159"/>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
        <p:nvSpPr>
          <p:cNvPr id="1413" name="Google Shape;1413;p159"/>
          <p:cNvSpPr txBox="1"/>
          <p:nvPr/>
        </p:nvSpPr>
        <p:spPr>
          <a:xfrm>
            <a:off x="3072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
        <p:nvSpPr>
          <p:cNvPr id="1414" name="Google Shape;1414;p159"/>
          <p:cNvSpPr txBox="1">
            <a:spLocks noGrp="1"/>
          </p:cNvSpPr>
          <p:nvPr>
            <p:ph type="title"/>
          </p:nvPr>
        </p:nvSpPr>
        <p:spPr>
          <a:xfrm>
            <a:off x="786450" y="2105450"/>
            <a:ext cx="7571100" cy="773400"/>
          </a:xfrm>
          <a:prstGeom prst="rect">
            <a:avLst/>
          </a:prstGeom>
        </p:spPr>
        <p:txBody>
          <a:bodyPr spcFirstLastPara="1" wrap="square" lIns="0" tIns="34275" rIns="68575" bIns="0" anchor="t" anchorCtr="0">
            <a:spAutoFit/>
          </a:bodyPr>
          <a:lstStyle/>
          <a:p>
            <a:pPr marL="0" lvl="0" indent="0" algn="ctr" rtl="0">
              <a:lnSpc>
                <a:spcPct val="100000"/>
              </a:lnSpc>
              <a:spcBef>
                <a:spcPts val="0"/>
              </a:spcBef>
              <a:spcAft>
                <a:spcPts val="0"/>
              </a:spcAft>
              <a:buSzPts val="1100"/>
              <a:buNone/>
            </a:pPr>
            <a:r>
              <a:rPr lang="en" sz="2400"/>
              <a:t>Ask </a:t>
            </a:r>
            <a:r>
              <a:rPr lang="en" sz="2400" b="1">
                <a:solidFill>
                  <a:srgbClr val="244351"/>
                </a:solidFill>
                <a:latin typeface="Poppins"/>
                <a:ea typeface="Poppins"/>
                <a:cs typeface="Poppins"/>
                <a:sym typeface="Poppins"/>
              </a:rPr>
              <a:t>volunteers who</a:t>
            </a:r>
            <a:r>
              <a:rPr lang="en" sz="2400"/>
              <a:t>’</a:t>
            </a:r>
            <a:r>
              <a:rPr lang="en" sz="2400" b="1">
                <a:solidFill>
                  <a:srgbClr val="244351"/>
                </a:solidFill>
                <a:latin typeface="Poppins"/>
                <a:ea typeface="Poppins"/>
                <a:cs typeface="Poppins"/>
                <a:sym typeface="Poppins"/>
              </a:rPr>
              <a:t>ve shown up once or twice before to take out multiple packets.</a:t>
            </a:r>
            <a:endParaRPr sz="2400" b="1">
              <a:solidFill>
                <a:srgbClr val="244351"/>
              </a:solidFill>
              <a:latin typeface="Poppins"/>
              <a:ea typeface="Poppins"/>
              <a:cs typeface="Poppins"/>
              <a:sym typeface="Poppins"/>
            </a:endParaRPr>
          </a:p>
        </p:txBody>
      </p:sp>
      <p:sp>
        <p:nvSpPr>
          <p:cNvPr id="1415" name="Google Shape;1415;p159"/>
          <p:cNvSpPr txBox="1"/>
          <p:nvPr/>
        </p:nvSpPr>
        <p:spPr>
          <a:xfrm>
            <a:off x="937350" y="3034550"/>
            <a:ext cx="7269300" cy="14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n" sz="1800" b="1">
                <a:solidFill>
                  <a:schemeClr val="dk1"/>
                </a:solidFill>
                <a:latin typeface="Lora"/>
                <a:ea typeface="Lora"/>
                <a:cs typeface="Lora"/>
                <a:sym typeface="Lora"/>
              </a:rPr>
              <a:t>“We both know you’ve been crushing these packets lately. I know you’re knocking X packets on Saturday of Final Four, and can you add a second packet on weekends in October as well?”</a:t>
            </a:r>
            <a:endParaRPr sz="1800" b="1">
              <a:solidFill>
                <a:schemeClr val="dk1"/>
              </a:solidFill>
              <a:latin typeface="Lora"/>
              <a:ea typeface="Lora"/>
              <a:cs typeface="Lora"/>
              <a:sym typeface="Lor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0"/>
        <p:cNvGrpSpPr/>
        <p:nvPr/>
      </p:nvGrpSpPr>
      <p:grpSpPr>
        <a:xfrm>
          <a:off x="0" y="0"/>
          <a:ext cx="0" cy="0"/>
          <a:chOff x="0" y="0"/>
          <a:chExt cx="0" cy="0"/>
        </a:xfrm>
      </p:grpSpPr>
      <p:sp>
        <p:nvSpPr>
          <p:cNvPr id="1421" name="Google Shape;1421;p160"/>
          <p:cNvSpPr/>
          <p:nvPr/>
        </p:nvSpPr>
        <p:spPr>
          <a:xfrm>
            <a:off x="2173050" y="404108"/>
            <a:ext cx="1557900" cy="1644000"/>
          </a:xfrm>
          <a:prstGeom prst="rect">
            <a:avLst/>
          </a:prstGeom>
          <a:solidFill>
            <a:srgbClr val="0077B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Sans Medium"/>
                <a:ea typeface="Nunito Sans Medium"/>
                <a:cs typeface="Nunito Sans Medium"/>
                <a:sym typeface="Nunito Sans Medium"/>
              </a:rPr>
              <a:t>Ask backwards from Election Day.</a:t>
            </a:r>
            <a:endParaRPr sz="1600">
              <a:solidFill>
                <a:schemeClr val="lt1"/>
              </a:solidFill>
              <a:latin typeface="Nunito Sans Medium"/>
              <a:ea typeface="Nunito Sans Medium"/>
              <a:cs typeface="Nunito Sans Medium"/>
              <a:sym typeface="Nunito Sans Medium"/>
            </a:endParaRPr>
          </a:p>
        </p:txBody>
      </p:sp>
      <p:sp>
        <p:nvSpPr>
          <p:cNvPr id="1422" name="Google Shape;1422;p160"/>
          <p:cNvSpPr/>
          <p:nvPr/>
        </p:nvSpPr>
        <p:spPr>
          <a:xfrm>
            <a:off x="3787088" y="404108"/>
            <a:ext cx="1557900" cy="1644000"/>
          </a:xfrm>
          <a:prstGeom prst="rect">
            <a:avLst/>
          </a:prstGeom>
          <a:solidFill>
            <a:srgbClr val="0077B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Sans Medium"/>
                <a:ea typeface="Nunito Sans Medium"/>
                <a:cs typeface="Nunito Sans Medium"/>
                <a:sym typeface="Nunito Sans Medium"/>
              </a:rPr>
              <a:t>Asks for multiple packets and multiple people.</a:t>
            </a:r>
            <a:endParaRPr sz="1600">
              <a:solidFill>
                <a:schemeClr val="lt1"/>
              </a:solidFill>
              <a:latin typeface="Nunito Sans Medium"/>
              <a:ea typeface="Nunito Sans Medium"/>
              <a:cs typeface="Nunito Sans Medium"/>
              <a:sym typeface="Nunito Sans Medium"/>
            </a:endParaRPr>
          </a:p>
        </p:txBody>
      </p:sp>
      <p:sp>
        <p:nvSpPr>
          <p:cNvPr id="1423" name="Google Shape;1423;p160"/>
          <p:cNvSpPr/>
          <p:nvPr/>
        </p:nvSpPr>
        <p:spPr>
          <a:xfrm>
            <a:off x="5401126" y="404108"/>
            <a:ext cx="1557900" cy="1644000"/>
          </a:xfrm>
          <a:prstGeom prst="rect">
            <a:avLst/>
          </a:prstGeom>
          <a:solidFill>
            <a:srgbClr val="CAF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202020"/>
                </a:solidFill>
                <a:latin typeface="Nunito Sans"/>
                <a:ea typeface="Nunito Sans"/>
                <a:cs typeface="Nunito Sans"/>
                <a:sym typeface="Nunito Sans"/>
              </a:rPr>
              <a:t>Bring THE MOST urgency.</a:t>
            </a:r>
            <a:endParaRPr sz="1600" b="1">
              <a:solidFill>
                <a:srgbClr val="202020"/>
              </a:solidFill>
              <a:latin typeface="Nunito Sans"/>
              <a:ea typeface="Nunito Sans"/>
              <a:cs typeface="Nunito Sans"/>
              <a:sym typeface="Nunito Sans"/>
            </a:endParaRPr>
          </a:p>
        </p:txBody>
      </p:sp>
      <p:sp>
        <p:nvSpPr>
          <p:cNvPr id="1424" name="Google Shape;1424;p160"/>
          <p:cNvSpPr txBox="1"/>
          <p:nvPr/>
        </p:nvSpPr>
        <p:spPr>
          <a:xfrm>
            <a:off x="8472458" y="47427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C00C15"/>
                </a:solidFill>
                <a:latin typeface="Inter Light"/>
                <a:ea typeface="Inter Light"/>
                <a:cs typeface="Inter Light"/>
                <a:sym typeface="Inter Light"/>
              </a:rPr>
              <a:t>68</a:t>
            </a:fld>
            <a:endParaRPr sz="1000">
              <a:solidFill>
                <a:srgbClr val="C00C15"/>
              </a:solidFill>
              <a:latin typeface="Inter Light"/>
              <a:ea typeface="Inter Light"/>
              <a:cs typeface="Inter Light"/>
              <a:sym typeface="Inter Light"/>
            </a:endParaRPr>
          </a:p>
        </p:txBody>
      </p:sp>
      <p:pic>
        <p:nvPicPr>
          <p:cNvPr id="1425" name="Google Shape;1425;p160"/>
          <p:cNvPicPr preferRelativeResize="0"/>
          <p:nvPr/>
        </p:nvPicPr>
        <p:blipFill>
          <a:blip r:embed="rId3">
            <a:alphaModFix/>
          </a:blip>
          <a:stretch>
            <a:fillRect/>
          </a:stretch>
        </p:blipFill>
        <p:spPr>
          <a:xfrm>
            <a:off x="222600" y="4860692"/>
            <a:ext cx="813125" cy="157725"/>
          </a:xfrm>
          <a:prstGeom prst="rect">
            <a:avLst/>
          </a:prstGeom>
          <a:noFill/>
          <a:ln>
            <a:noFill/>
          </a:ln>
        </p:spPr>
      </p:pic>
      <p:cxnSp>
        <p:nvCxnSpPr>
          <p:cNvPr id="1426" name="Google Shape;1426;p160"/>
          <p:cNvCxnSpPr/>
          <p:nvPr/>
        </p:nvCxnSpPr>
        <p:spPr>
          <a:xfrm rot="10800000">
            <a:off x="1299125" y="4939554"/>
            <a:ext cx="7092000" cy="0"/>
          </a:xfrm>
          <a:prstGeom prst="straightConnector1">
            <a:avLst/>
          </a:prstGeom>
          <a:noFill/>
          <a:ln w="9525" cap="flat" cmpd="sng">
            <a:solidFill>
              <a:srgbClr val="A3C5E3"/>
            </a:solidFill>
            <a:prstDash val="solid"/>
            <a:round/>
            <a:headEnd type="none" w="med" len="med"/>
            <a:tailEnd type="none" w="med" len="med"/>
          </a:ln>
        </p:spPr>
      </p:cxnSp>
      <p:sp>
        <p:nvSpPr>
          <p:cNvPr id="1427" name="Google Shape;1427;p160"/>
          <p:cNvSpPr txBox="1"/>
          <p:nvPr/>
        </p:nvSpPr>
        <p:spPr>
          <a:xfrm>
            <a:off x="3072000" y="4981647"/>
            <a:ext cx="3000000" cy="1230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800" i="1">
                <a:latin typeface="Nunito Sans"/>
                <a:ea typeface="Nunito Sans"/>
                <a:cs typeface="Nunito Sans"/>
                <a:sym typeface="Nunito Sans"/>
              </a:rPr>
              <a:t>Go to </a:t>
            </a:r>
            <a:r>
              <a:rPr lang="en" sz="800" i="1" u="sng">
                <a:solidFill>
                  <a:srgbClr val="C00C15"/>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mobilize.us/wisdems/</a:t>
            </a:r>
            <a:r>
              <a:rPr lang="en" sz="800" i="1">
                <a:latin typeface="Nunito Sans"/>
                <a:ea typeface="Nunito Sans"/>
                <a:cs typeface="Nunito Sans"/>
                <a:sym typeface="Nunito Sans"/>
              </a:rPr>
              <a:t> to find events near you!</a:t>
            </a:r>
            <a:endParaRPr sz="800" i="1">
              <a:latin typeface="Nunito Sans"/>
              <a:ea typeface="Nunito Sans"/>
              <a:cs typeface="Nunito Sans"/>
              <a:sym typeface="Nunito Sans"/>
            </a:endParaRPr>
          </a:p>
        </p:txBody>
      </p:sp>
      <p:sp>
        <p:nvSpPr>
          <p:cNvPr id="1428" name="Google Shape;1428;p160"/>
          <p:cNvSpPr txBox="1">
            <a:spLocks noGrp="1"/>
          </p:cNvSpPr>
          <p:nvPr>
            <p:ph type="title"/>
          </p:nvPr>
        </p:nvSpPr>
        <p:spPr>
          <a:xfrm>
            <a:off x="222600" y="2093300"/>
            <a:ext cx="8421000" cy="773400"/>
          </a:xfrm>
          <a:prstGeom prst="rect">
            <a:avLst/>
          </a:prstGeom>
        </p:spPr>
        <p:txBody>
          <a:bodyPr spcFirstLastPara="1" wrap="square" lIns="0" tIns="34275" rIns="68575" bIns="0" anchor="t" anchorCtr="0">
            <a:spAutoFit/>
          </a:bodyPr>
          <a:lstStyle/>
          <a:p>
            <a:pPr marL="0" lvl="0" indent="0" algn="ctr" rtl="0">
              <a:lnSpc>
                <a:spcPct val="100000"/>
              </a:lnSpc>
              <a:spcBef>
                <a:spcPts val="0"/>
              </a:spcBef>
              <a:spcAft>
                <a:spcPts val="0"/>
              </a:spcAft>
              <a:buClr>
                <a:schemeClr val="dk2"/>
              </a:buClr>
              <a:buSzPts val="1100"/>
              <a:buFont typeface="Arial"/>
              <a:buNone/>
            </a:pPr>
            <a:r>
              <a:rPr lang="en" sz="2400" b="1">
                <a:solidFill>
                  <a:srgbClr val="244351"/>
                </a:solidFill>
                <a:latin typeface="Poppins"/>
                <a:ea typeface="Poppins"/>
                <a:cs typeface="Poppins"/>
                <a:sym typeface="Poppins"/>
              </a:rPr>
              <a:t>This is our final push:</a:t>
            </a:r>
            <a:endParaRPr sz="2400" b="1">
              <a:solidFill>
                <a:srgbClr val="244351"/>
              </a:solidFill>
              <a:latin typeface="Poppins"/>
              <a:ea typeface="Poppins"/>
              <a:cs typeface="Poppins"/>
              <a:sym typeface="Poppins"/>
            </a:endParaRPr>
          </a:p>
          <a:p>
            <a:pPr marL="0" lvl="0" indent="0" algn="ctr" rtl="0">
              <a:lnSpc>
                <a:spcPct val="100000"/>
              </a:lnSpc>
              <a:spcBef>
                <a:spcPts val="0"/>
              </a:spcBef>
              <a:spcAft>
                <a:spcPts val="0"/>
              </a:spcAft>
              <a:buSzPts val="1100"/>
              <a:buNone/>
            </a:pPr>
            <a:r>
              <a:rPr lang="en" sz="2400" b="1">
                <a:solidFill>
                  <a:srgbClr val="00B4D8"/>
                </a:solidFill>
                <a:latin typeface="Poppins"/>
                <a:ea typeface="Poppins"/>
                <a:cs typeface="Poppins"/>
                <a:sym typeface="Poppins"/>
              </a:rPr>
              <a:t>It does not get more urgent than this moment.</a:t>
            </a:r>
            <a:endParaRPr sz="2400" b="1">
              <a:solidFill>
                <a:srgbClr val="00B4D8"/>
              </a:solidFill>
              <a:latin typeface="Poppins"/>
              <a:ea typeface="Poppins"/>
              <a:cs typeface="Poppins"/>
              <a:sym typeface="Poppins"/>
            </a:endParaRPr>
          </a:p>
        </p:txBody>
      </p:sp>
      <p:sp>
        <p:nvSpPr>
          <p:cNvPr id="1429" name="Google Shape;1429;p160"/>
          <p:cNvSpPr txBox="1"/>
          <p:nvPr/>
        </p:nvSpPr>
        <p:spPr>
          <a:xfrm>
            <a:off x="937350" y="3034550"/>
            <a:ext cx="7269300" cy="14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n" sz="1800" b="1">
                <a:solidFill>
                  <a:schemeClr val="dk1"/>
                </a:solidFill>
                <a:latin typeface="Lora"/>
                <a:ea typeface="Lora"/>
                <a:cs typeface="Lora"/>
                <a:sym typeface="Lora"/>
              </a:rPr>
              <a:t>“We’re down to our last 4 weekends - these are the weeks that matter most. How do you want to feel when you wake up Nov. 6?”</a:t>
            </a:r>
            <a:endParaRPr sz="1800" b="1">
              <a:solidFill>
                <a:schemeClr val="dk1"/>
              </a:solidFill>
              <a:latin typeface="Lora"/>
              <a:ea typeface="Lora"/>
              <a:cs typeface="Lora"/>
              <a:sym typeface="Lor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61"/>
          <p:cNvSpPr/>
          <p:nvPr/>
        </p:nvSpPr>
        <p:spPr>
          <a:xfrm>
            <a:off x="2149500" y="1791475"/>
            <a:ext cx="4845000" cy="1024500"/>
          </a:xfrm>
          <a:prstGeom prst="roundRect">
            <a:avLst>
              <a:gd name="adj" fmla="val 50000"/>
            </a:avLst>
          </a:prstGeom>
          <a:solidFill>
            <a:srgbClr val="FFFFFF">
              <a:alpha val="9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244351"/>
                </a:solidFill>
                <a:latin typeface="Poppins"/>
                <a:ea typeface="Poppins"/>
                <a:cs typeface="Poppins"/>
                <a:sym typeface="Poppins"/>
              </a:rPr>
              <a:t>Wrap-Up &amp; Questions</a:t>
            </a:r>
            <a:endParaRPr sz="2500" b="1">
              <a:solidFill>
                <a:srgbClr val="24435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99"/>
          <p:cNvSpPr txBox="1">
            <a:spLocks noGrp="1"/>
          </p:cNvSpPr>
          <p:nvPr>
            <p:ph type="title"/>
          </p:nvPr>
        </p:nvSpPr>
        <p:spPr>
          <a:xfrm>
            <a:off x="311700" y="292625"/>
            <a:ext cx="3923700" cy="92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400"/>
              <a:t>But make no mistake.</a:t>
            </a:r>
            <a:endParaRPr sz="2400"/>
          </a:p>
          <a:p>
            <a:pPr marL="0" lvl="0" indent="0" algn="l" rtl="0">
              <a:spcBef>
                <a:spcPts val="0"/>
              </a:spcBef>
              <a:spcAft>
                <a:spcPts val="0"/>
              </a:spcAft>
              <a:buNone/>
            </a:pPr>
            <a:r>
              <a:rPr lang="en" sz="2400">
                <a:solidFill>
                  <a:srgbClr val="C00C15"/>
                </a:solidFill>
              </a:rPr>
              <a:t>We are the underdogs.</a:t>
            </a:r>
            <a:endParaRPr sz="2400">
              <a:solidFill>
                <a:srgbClr val="C00C15"/>
              </a:solidFill>
            </a:endParaRPr>
          </a:p>
        </p:txBody>
      </p:sp>
      <p:sp>
        <p:nvSpPr>
          <p:cNvPr id="685" name="Google Shape;685;p99"/>
          <p:cNvSpPr txBox="1">
            <a:spLocks noGrp="1"/>
          </p:cNvSpPr>
          <p:nvPr>
            <p:ph type="body" idx="1"/>
          </p:nvPr>
        </p:nvSpPr>
        <p:spPr>
          <a:xfrm>
            <a:off x="311700" y="1388050"/>
            <a:ext cx="3923700" cy="318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Donald Trump has </a:t>
            </a:r>
            <a:r>
              <a:rPr lang="en">
                <a:solidFill>
                  <a:srgbClr val="C00C15"/>
                </a:solidFill>
                <a:latin typeface="Nunito Sans ExtraBold"/>
                <a:ea typeface="Nunito Sans ExtraBold"/>
                <a:cs typeface="Nunito Sans ExtraBold"/>
                <a:sym typeface="Nunito Sans ExtraBold"/>
              </a:rPr>
              <a:t>more support</a:t>
            </a:r>
            <a:r>
              <a:rPr lang="en">
                <a:solidFill>
                  <a:srgbClr val="C00C15"/>
                </a:solidFill>
              </a:rPr>
              <a:t> </a:t>
            </a:r>
            <a:r>
              <a:rPr lang="en"/>
              <a:t>and a</a:t>
            </a:r>
            <a:r>
              <a:rPr lang="en">
                <a:solidFill>
                  <a:srgbClr val="C00C15"/>
                </a:solidFill>
              </a:rPr>
              <a:t> </a:t>
            </a:r>
            <a:r>
              <a:rPr lang="en">
                <a:solidFill>
                  <a:srgbClr val="C00C15"/>
                </a:solidFill>
                <a:latin typeface="Nunito Sans ExtraBold"/>
                <a:ea typeface="Nunito Sans ExtraBold"/>
                <a:cs typeface="Nunito Sans ExtraBold"/>
                <a:sym typeface="Nunito Sans ExtraBold"/>
              </a:rPr>
              <a:t>higher favorability</a:t>
            </a:r>
            <a:r>
              <a:rPr lang="en">
                <a:solidFill>
                  <a:srgbClr val="E10600"/>
                </a:solidFill>
              </a:rPr>
              <a:t> </a:t>
            </a:r>
            <a:r>
              <a:rPr lang="en"/>
              <a:t>than at any point since 2020. His base is motivated too. </a:t>
            </a:r>
            <a:endParaRPr/>
          </a:p>
          <a:p>
            <a:pPr marL="0" lvl="0" indent="0" algn="l" rtl="0">
              <a:spcBef>
                <a:spcPts val="1200"/>
              </a:spcBef>
              <a:spcAft>
                <a:spcPts val="0"/>
              </a:spcAft>
              <a:buNone/>
            </a:pPr>
            <a:r>
              <a:rPr lang="en"/>
              <a:t>In 2020, the race came down to </a:t>
            </a:r>
            <a:r>
              <a:rPr lang="en">
                <a:latin typeface="Nunito Sans ExtraBold"/>
                <a:ea typeface="Nunito Sans ExtraBold"/>
                <a:cs typeface="Nunito Sans ExtraBold"/>
                <a:sym typeface="Nunito Sans ExtraBold"/>
              </a:rPr>
              <a:t>20,682 votes in Wisconsin.</a:t>
            </a:r>
            <a:endParaRPr>
              <a:latin typeface="Nunito Sans ExtraBold"/>
              <a:ea typeface="Nunito Sans ExtraBold"/>
              <a:cs typeface="Nunito Sans ExtraBold"/>
              <a:sym typeface="Nunito Sans ExtraBold"/>
            </a:endParaRPr>
          </a:p>
          <a:p>
            <a:pPr marL="0" lvl="0" indent="0" algn="l" rtl="0">
              <a:spcBef>
                <a:spcPts val="1200"/>
              </a:spcBef>
              <a:spcAft>
                <a:spcPts val="0"/>
              </a:spcAft>
              <a:buNone/>
            </a:pPr>
            <a:r>
              <a:rPr lang="en"/>
              <a:t>Our internal polling shows the race is </a:t>
            </a:r>
            <a:r>
              <a:rPr lang="en">
                <a:latin typeface="Nunito Sans ExtraBold"/>
                <a:ea typeface="Nunito Sans ExtraBold"/>
                <a:cs typeface="Nunito Sans ExtraBold"/>
                <a:sym typeface="Nunito Sans ExtraBold"/>
              </a:rPr>
              <a:t>currently tied.</a:t>
            </a:r>
            <a:endParaRPr/>
          </a:p>
          <a:p>
            <a:pPr marL="0" lvl="0" indent="0" algn="l" rtl="0">
              <a:spcBef>
                <a:spcPts val="1200"/>
              </a:spcBef>
              <a:spcAft>
                <a:spcPts val="1200"/>
              </a:spcAft>
              <a:buNone/>
            </a:pPr>
            <a:r>
              <a:rPr lang="en"/>
              <a:t>It is up to </a:t>
            </a:r>
            <a:r>
              <a:rPr lang="en">
                <a:solidFill>
                  <a:srgbClr val="0D5DDF"/>
                </a:solidFill>
                <a:latin typeface="Nunito Sans ExtraBold"/>
                <a:ea typeface="Nunito Sans ExtraBold"/>
                <a:cs typeface="Nunito Sans ExtraBold"/>
                <a:sym typeface="Nunito Sans ExtraBold"/>
              </a:rPr>
              <a:t>our team</a:t>
            </a:r>
            <a:r>
              <a:rPr lang="en"/>
              <a:t> to get our candidates over the finish line.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0"/>
          <p:cNvSpPr txBox="1">
            <a:spLocks noGrp="1"/>
          </p:cNvSpPr>
          <p:nvPr>
            <p:ph type="body" idx="1"/>
          </p:nvPr>
        </p:nvSpPr>
        <p:spPr>
          <a:xfrm>
            <a:off x="311700" y="831425"/>
            <a:ext cx="4053000" cy="3737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rgbClr val="0D5DDF"/>
                </a:solidFill>
                <a:latin typeface="Nunito Sans ExtraBold"/>
                <a:ea typeface="Nunito Sans ExtraBold"/>
                <a:cs typeface="Nunito Sans ExtraBold"/>
                <a:sym typeface="Nunito Sans ExtraBold"/>
              </a:rPr>
              <a:t>Senator Tammy Baldwin</a:t>
            </a:r>
            <a:r>
              <a:rPr lang="en"/>
              <a:t> is committed to making sure that Wisconsin families, not just corporate special interests or the super wealthy, have someone working hard for them. </a:t>
            </a:r>
            <a:endParaRPr/>
          </a:p>
          <a:p>
            <a:pPr marL="914400" lvl="0" indent="0" algn="l" rtl="0">
              <a:spcBef>
                <a:spcPts val="1200"/>
              </a:spcBef>
              <a:spcAft>
                <a:spcPts val="0"/>
              </a:spcAft>
              <a:buNone/>
            </a:pPr>
            <a:r>
              <a:rPr lang="en">
                <a:solidFill>
                  <a:srgbClr val="E10600"/>
                </a:solidFill>
                <a:latin typeface="Nunito Sans ExtraBold"/>
                <a:ea typeface="Nunito Sans ExtraBold"/>
                <a:cs typeface="Nunito Sans ExtraBold"/>
                <a:sym typeface="Nunito Sans ExtraBold"/>
              </a:rPr>
              <a:t>Eric Hovde</a:t>
            </a:r>
            <a:r>
              <a:rPr lang="en"/>
              <a:t> is a California millionaire. He will pour millions of dollars into this race.</a:t>
            </a:r>
            <a:endParaRPr/>
          </a:p>
          <a:p>
            <a:pPr marL="0" lvl="0" indent="0" algn="l" rtl="0">
              <a:spcBef>
                <a:spcPts val="1200"/>
              </a:spcBef>
              <a:spcAft>
                <a:spcPts val="0"/>
              </a:spcAft>
              <a:buNone/>
            </a:pPr>
            <a:r>
              <a:rPr lang="en">
                <a:solidFill>
                  <a:schemeClr val="dk1"/>
                </a:solidFill>
              </a:rPr>
              <a:t>The US Senate race is within the margin of error. </a:t>
            </a:r>
            <a:endParaRPr>
              <a:solidFill>
                <a:schemeClr val="dk1"/>
              </a:solidFill>
            </a:endParaRPr>
          </a:p>
          <a:p>
            <a:pPr marL="0" lvl="0" indent="0" algn="l" rtl="0">
              <a:spcBef>
                <a:spcPts val="1200"/>
              </a:spcBef>
              <a:spcAft>
                <a:spcPts val="1200"/>
              </a:spcAft>
              <a:buNone/>
            </a:pPr>
            <a:r>
              <a:rPr lang="en" i="1">
                <a:latin typeface="Nunito Sans ExtraBold"/>
                <a:ea typeface="Nunito Sans ExtraBold"/>
                <a:cs typeface="Nunito Sans ExtraBold"/>
                <a:sym typeface="Nunito Sans ExtraBold"/>
              </a:rPr>
              <a:t>It is up to our work to make sure we keep Tammy Baldwin in the Senate.</a:t>
            </a:r>
            <a:endParaRPr i="1">
              <a:latin typeface="Nunito Sans ExtraBold"/>
              <a:ea typeface="Nunito Sans ExtraBold"/>
              <a:cs typeface="Nunito Sans ExtraBold"/>
              <a:sym typeface="Nunito Sans ExtraBold"/>
            </a:endParaRPr>
          </a:p>
        </p:txBody>
      </p:sp>
      <p:pic>
        <p:nvPicPr>
          <p:cNvPr id="691" name="Google Shape;691;p100"/>
          <p:cNvPicPr preferRelativeResize="0"/>
          <p:nvPr/>
        </p:nvPicPr>
        <p:blipFill>
          <a:blip r:embed="rId3">
            <a:alphaModFix/>
          </a:blip>
          <a:stretch>
            <a:fillRect/>
          </a:stretch>
        </p:blipFill>
        <p:spPr>
          <a:xfrm rot="-668868">
            <a:off x="543565" y="2436212"/>
            <a:ext cx="623769" cy="623769"/>
          </a:xfrm>
          <a:prstGeom prst="ellipse">
            <a:avLst/>
          </a:prstGeom>
          <a:noFill/>
          <a:ln>
            <a:noFill/>
          </a:ln>
        </p:spPr>
      </p:pic>
      <p:sp>
        <p:nvSpPr>
          <p:cNvPr id="692" name="Google Shape;692;p100"/>
          <p:cNvSpPr txBox="1">
            <a:spLocks noGrp="1"/>
          </p:cNvSpPr>
          <p:nvPr>
            <p:ph type="title"/>
          </p:nvPr>
        </p:nvSpPr>
        <p:spPr>
          <a:xfrm>
            <a:off x="311700" y="216425"/>
            <a:ext cx="39237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t>A Tight Senate Race</a:t>
            </a:r>
            <a:endParaRPr sz="2400"/>
          </a:p>
        </p:txBody>
      </p:sp>
      <p:pic>
        <p:nvPicPr>
          <p:cNvPr id="693" name="Google Shape;693;p100"/>
          <p:cNvPicPr preferRelativeResize="0"/>
          <p:nvPr/>
        </p:nvPicPr>
        <p:blipFill rotWithShape="1">
          <a:blip r:embed="rId4">
            <a:alphaModFix/>
          </a:blip>
          <a:srcRect l="49520" t="39213" r="14440"/>
          <a:stretch/>
        </p:blipFill>
        <p:spPr>
          <a:xfrm>
            <a:off x="4571999" y="0"/>
            <a:ext cx="4572001" cy="5143499"/>
          </a:xfrm>
          <a:prstGeom prst="rect">
            <a:avLst/>
          </a:prstGeom>
          <a:noFill/>
          <a:ln>
            <a:noFill/>
          </a:ln>
        </p:spPr>
      </p:pic>
      <p:pic>
        <p:nvPicPr>
          <p:cNvPr id="694" name="Google Shape;694;p100"/>
          <p:cNvPicPr preferRelativeResize="0"/>
          <p:nvPr/>
        </p:nvPicPr>
        <p:blipFill>
          <a:blip r:embed="rId5">
            <a:alphaModFix/>
          </a:blip>
          <a:stretch>
            <a:fillRect/>
          </a:stretch>
        </p:blipFill>
        <p:spPr>
          <a:xfrm>
            <a:off x="5754793" y="3835733"/>
            <a:ext cx="2206411" cy="664267"/>
          </a:xfrm>
          <a:prstGeom prst="rect">
            <a:avLst/>
          </a:prstGeom>
          <a:noFill/>
          <a:ln w="9525" cap="flat" cmpd="sng">
            <a:solidFill>
              <a:schemeClr val="dk2"/>
            </a:solidFill>
            <a:prstDash val="solid"/>
            <a:round/>
            <a:headEnd type="none" w="sm" len="sm"/>
            <a:tailEnd type="none" w="sm" len="sm"/>
          </a:ln>
        </p:spPr>
      </p:pic>
      <p:pic>
        <p:nvPicPr>
          <p:cNvPr id="695" name="Google Shape;695;p100"/>
          <p:cNvPicPr preferRelativeResize="0"/>
          <p:nvPr/>
        </p:nvPicPr>
        <p:blipFill>
          <a:blip r:embed="rId6">
            <a:alphaModFix/>
          </a:blip>
          <a:stretch>
            <a:fillRect/>
          </a:stretch>
        </p:blipFill>
        <p:spPr>
          <a:xfrm>
            <a:off x="5205262" y="3251021"/>
            <a:ext cx="3305524" cy="447582"/>
          </a:xfrm>
          <a:prstGeom prst="rect">
            <a:avLst/>
          </a:prstGeom>
          <a:noFill/>
          <a:ln w="9525" cap="flat" cmpd="sng">
            <a:solidFill>
              <a:schemeClr val="dk2"/>
            </a:solidFill>
            <a:prstDash val="solid"/>
            <a:round/>
            <a:headEnd type="none" w="sm" len="sm"/>
            <a:tailEnd type="none" w="sm" len="sm"/>
          </a:ln>
        </p:spPr>
      </p:pic>
      <p:pic>
        <p:nvPicPr>
          <p:cNvPr id="696" name="Google Shape;696;p100"/>
          <p:cNvPicPr preferRelativeResize="0"/>
          <p:nvPr/>
        </p:nvPicPr>
        <p:blipFill rotWithShape="1">
          <a:blip r:embed="rId7">
            <a:alphaModFix/>
          </a:blip>
          <a:srcRect t="21426"/>
          <a:stretch/>
        </p:blipFill>
        <p:spPr>
          <a:xfrm>
            <a:off x="5205241" y="2666325"/>
            <a:ext cx="3305522" cy="44756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01"/>
          <p:cNvSpPr txBox="1"/>
          <p:nvPr/>
        </p:nvSpPr>
        <p:spPr>
          <a:xfrm>
            <a:off x="311700" y="873950"/>
            <a:ext cx="6153300" cy="3814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000" b="1">
                <a:solidFill>
                  <a:srgbClr val="0E65F0"/>
                </a:solidFill>
                <a:latin typeface="Poppins"/>
                <a:ea typeface="Poppins"/>
                <a:cs typeface="Poppins"/>
                <a:sym typeface="Poppins"/>
              </a:rPr>
              <a:t>2016</a:t>
            </a:r>
            <a:endParaRPr sz="1600" b="1">
              <a:solidFill>
                <a:srgbClr val="244351"/>
              </a:solidFill>
              <a:latin typeface="Nunito Sans"/>
              <a:ea typeface="Nunito Sans"/>
              <a:cs typeface="Nunito Sans"/>
              <a:sym typeface="Nunito Sans"/>
            </a:endParaRPr>
          </a:p>
          <a:p>
            <a:pPr marL="0" lvl="0" indent="0" algn="l" rtl="0">
              <a:lnSpc>
                <a:spcPct val="115000"/>
              </a:lnSpc>
              <a:spcBef>
                <a:spcPts val="0"/>
              </a:spcBef>
              <a:spcAft>
                <a:spcPts val="0"/>
              </a:spcAft>
              <a:buNone/>
            </a:pPr>
            <a:r>
              <a:rPr lang="en" sz="1600" b="1">
                <a:solidFill>
                  <a:srgbClr val="C00C15"/>
                </a:solidFill>
                <a:latin typeface="Nunito Sans"/>
                <a:ea typeface="Nunito Sans"/>
                <a:cs typeface="Nunito Sans"/>
                <a:sym typeface="Nunito Sans"/>
              </a:rPr>
              <a:t>HRC lost</a:t>
            </a:r>
            <a:r>
              <a:rPr lang="en" sz="1600">
                <a:solidFill>
                  <a:srgbClr val="244351"/>
                </a:solidFill>
                <a:latin typeface="Nunito Sans"/>
                <a:ea typeface="Nunito Sans"/>
                <a:cs typeface="Nunito Sans"/>
                <a:sym typeface="Nunito Sans"/>
              </a:rPr>
              <a:t> by 22,748 votes (0.77%)		</a:t>
            </a:r>
            <a:r>
              <a:rPr lang="en" sz="1600" b="1" i="1">
                <a:solidFill>
                  <a:srgbClr val="C00C15"/>
                </a:solidFill>
                <a:latin typeface="Nunito Sans"/>
                <a:ea typeface="Nunito Sans"/>
                <a:cs typeface="Nunito Sans"/>
                <a:sym typeface="Nunito Sans"/>
              </a:rPr>
              <a:t>3 votes per ward</a:t>
            </a:r>
            <a:endParaRPr sz="1600" b="1" i="1">
              <a:solidFill>
                <a:srgbClr val="C00C15"/>
              </a:solidFill>
              <a:latin typeface="Nunito Sans"/>
              <a:ea typeface="Nunito Sans"/>
              <a:cs typeface="Nunito Sans"/>
              <a:sym typeface="Nunito Sans"/>
            </a:endParaRPr>
          </a:p>
          <a:p>
            <a:pPr marL="0" lvl="0" indent="0" algn="l" rtl="0">
              <a:lnSpc>
                <a:spcPct val="115000"/>
              </a:lnSpc>
              <a:spcBef>
                <a:spcPts val="1200"/>
              </a:spcBef>
              <a:spcAft>
                <a:spcPts val="0"/>
              </a:spcAft>
              <a:buNone/>
            </a:pPr>
            <a:r>
              <a:rPr lang="en" sz="2000" b="1">
                <a:solidFill>
                  <a:srgbClr val="0E65F0"/>
                </a:solidFill>
                <a:latin typeface="Poppins"/>
                <a:ea typeface="Poppins"/>
                <a:cs typeface="Poppins"/>
                <a:sym typeface="Poppins"/>
              </a:rPr>
              <a:t>2018</a:t>
            </a:r>
            <a:endParaRPr sz="1600" b="1">
              <a:solidFill>
                <a:srgbClr val="244351"/>
              </a:solidFill>
              <a:latin typeface="Nunito Sans"/>
              <a:ea typeface="Nunito Sans"/>
              <a:cs typeface="Nunito Sans"/>
              <a:sym typeface="Nunito Sans"/>
            </a:endParaRPr>
          </a:p>
          <a:p>
            <a:pPr marL="0" lvl="0" indent="0" algn="l" rtl="0">
              <a:lnSpc>
                <a:spcPct val="115000"/>
              </a:lnSpc>
              <a:spcBef>
                <a:spcPts val="0"/>
              </a:spcBef>
              <a:spcAft>
                <a:spcPts val="0"/>
              </a:spcAft>
              <a:buNone/>
            </a:pPr>
            <a:r>
              <a:rPr lang="en" sz="1600" b="1">
                <a:solidFill>
                  <a:srgbClr val="369CFB"/>
                </a:solidFill>
                <a:latin typeface="Nunito Sans"/>
                <a:ea typeface="Nunito Sans"/>
                <a:cs typeface="Nunito Sans"/>
                <a:sym typeface="Nunito Sans"/>
              </a:rPr>
              <a:t>Evers won</a:t>
            </a:r>
            <a:r>
              <a:rPr lang="en" sz="1600" b="1">
                <a:solidFill>
                  <a:srgbClr val="4590D0"/>
                </a:solidFill>
                <a:latin typeface="Nunito Sans"/>
                <a:ea typeface="Nunito Sans"/>
                <a:cs typeface="Nunito Sans"/>
                <a:sym typeface="Nunito Sans"/>
              </a:rPr>
              <a:t> </a:t>
            </a:r>
            <a:r>
              <a:rPr lang="en" sz="1600">
                <a:solidFill>
                  <a:srgbClr val="244351"/>
                </a:solidFill>
                <a:latin typeface="Nunito Sans"/>
                <a:ea typeface="Nunito Sans"/>
                <a:cs typeface="Nunito Sans"/>
                <a:sym typeface="Nunito Sans"/>
              </a:rPr>
              <a:t>by 29,227 votes (1.1%)		</a:t>
            </a:r>
            <a:r>
              <a:rPr lang="en" sz="1600" b="1" i="1">
                <a:solidFill>
                  <a:srgbClr val="369CFB"/>
                </a:solidFill>
                <a:latin typeface="Nunito Sans"/>
                <a:ea typeface="Nunito Sans"/>
                <a:cs typeface="Nunito Sans"/>
                <a:sym typeface="Nunito Sans"/>
              </a:rPr>
              <a:t>4 votes per ward</a:t>
            </a:r>
            <a:br>
              <a:rPr lang="en" sz="1600" b="1" i="1">
                <a:solidFill>
                  <a:srgbClr val="369CFB"/>
                </a:solidFill>
                <a:latin typeface="Nunito Sans"/>
                <a:ea typeface="Nunito Sans"/>
                <a:cs typeface="Nunito Sans"/>
                <a:sym typeface="Nunito Sans"/>
              </a:rPr>
            </a:br>
            <a:r>
              <a:rPr lang="en" sz="1600" b="1">
                <a:solidFill>
                  <a:srgbClr val="369CFB"/>
                </a:solidFill>
                <a:latin typeface="Nunito Sans"/>
                <a:ea typeface="Nunito Sans"/>
                <a:cs typeface="Nunito Sans"/>
                <a:sym typeface="Nunito Sans"/>
              </a:rPr>
              <a:t>Josh Kaul won</a:t>
            </a:r>
            <a:r>
              <a:rPr lang="en" sz="1600">
                <a:solidFill>
                  <a:srgbClr val="244351"/>
                </a:solidFill>
                <a:latin typeface="Nunito Sans"/>
                <a:ea typeface="Nunito Sans"/>
                <a:cs typeface="Nunito Sans"/>
                <a:sym typeface="Nunito Sans"/>
              </a:rPr>
              <a:t> by 17,190 votes (0.6%)	</a:t>
            </a:r>
            <a:r>
              <a:rPr lang="en" sz="1600" b="1" i="1">
                <a:solidFill>
                  <a:srgbClr val="369CFB"/>
                </a:solidFill>
                <a:latin typeface="Nunito Sans"/>
                <a:ea typeface="Nunito Sans"/>
                <a:cs typeface="Nunito Sans"/>
                <a:sym typeface="Nunito Sans"/>
              </a:rPr>
              <a:t>2.5 votes per ward</a:t>
            </a:r>
            <a:endParaRPr sz="1600" b="1" i="1">
              <a:solidFill>
                <a:srgbClr val="369CFB"/>
              </a:solidFill>
              <a:latin typeface="Nunito Sans"/>
              <a:ea typeface="Nunito Sans"/>
              <a:cs typeface="Nunito Sans"/>
              <a:sym typeface="Nunito Sans"/>
            </a:endParaRPr>
          </a:p>
          <a:p>
            <a:pPr marL="0" lvl="0" indent="0" algn="l" rtl="0">
              <a:lnSpc>
                <a:spcPct val="115000"/>
              </a:lnSpc>
              <a:spcBef>
                <a:spcPts val="1200"/>
              </a:spcBef>
              <a:spcAft>
                <a:spcPts val="0"/>
              </a:spcAft>
              <a:buNone/>
            </a:pPr>
            <a:r>
              <a:rPr lang="en" sz="2000" b="1">
                <a:solidFill>
                  <a:srgbClr val="0E65F0"/>
                </a:solidFill>
                <a:latin typeface="Poppins"/>
                <a:ea typeface="Poppins"/>
                <a:cs typeface="Poppins"/>
                <a:sym typeface="Poppins"/>
              </a:rPr>
              <a:t>2020</a:t>
            </a:r>
            <a:endParaRPr sz="1600" b="1">
              <a:solidFill>
                <a:srgbClr val="244351"/>
              </a:solidFill>
              <a:latin typeface="Nunito Sans"/>
              <a:ea typeface="Nunito Sans"/>
              <a:cs typeface="Nunito Sans"/>
              <a:sym typeface="Nunito Sans"/>
            </a:endParaRPr>
          </a:p>
          <a:p>
            <a:pPr marL="0" lvl="0" indent="0" algn="l" rtl="0">
              <a:lnSpc>
                <a:spcPct val="115000"/>
              </a:lnSpc>
              <a:spcBef>
                <a:spcPts val="0"/>
              </a:spcBef>
              <a:spcAft>
                <a:spcPts val="0"/>
              </a:spcAft>
              <a:buNone/>
            </a:pPr>
            <a:r>
              <a:rPr lang="en" sz="1600" b="1">
                <a:solidFill>
                  <a:srgbClr val="369CFB"/>
                </a:solidFill>
                <a:latin typeface="Nunito Sans"/>
                <a:ea typeface="Nunito Sans"/>
                <a:cs typeface="Nunito Sans"/>
                <a:sym typeface="Nunito Sans"/>
              </a:rPr>
              <a:t>Biden won</a:t>
            </a:r>
            <a:r>
              <a:rPr lang="en" sz="1600">
                <a:solidFill>
                  <a:srgbClr val="244351"/>
                </a:solidFill>
                <a:latin typeface="Nunito Sans"/>
                <a:ea typeface="Nunito Sans"/>
                <a:cs typeface="Nunito Sans"/>
                <a:sym typeface="Nunito Sans"/>
              </a:rPr>
              <a:t> by 20,682 votes (0.63%)</a:t>
            </a:r>
            <a:r>
              <a:rPr lang="en" sz="1600">
                <a:solidFill>
                  <a:srgbClr val="D9D9D9"/>
                </a:solidFill>
                <a:latin typeface="Nunito Sans"/>
                <a:ea typeface="Nunito Sans"/>
                <a:cs typeface="Nunito Sans"/>
                <a:sym typeface="Nunito Sans"/>
              </a:rPr>
              <a:t>	</a:t>
            </a:r>
            <a:r>
              <a:rPr lang="en" sz="1600" b="1" i="1">
                <a:solidFill>
                  <a:srgbClr val="369CFB"/>
                </a:solidFill>
                <a:latin typeface="Nunito Sans"/>
                <a:ea typeface="Nunito Sans"/>
                <a:cs typeface="Nunito Sans"/>
                <a:sym typeface="Nunito Sans"/>
              </a:rPr>
              <a:t>3 votes per ward</a:t>
            </a:r>
            <a:endParaRPr sz="1600" b="1" i="1">
              <a:solidFill>
                <a:srgbClr val="369CFB"/>
              </a:solidFill>
              <a:latin typeface="Nunito Sans"/>
              <a:ea typeface="Nunito Sans"/>
              <a:cs typeface="Nunito Sans"/>
              <a:sym typeface="Nunito Sans"/>
            </a:endParaRPr>
          </a:p>
          <a:p>
            <a:pPr marL="0" lvl="0" indent="0" algn="l" rtl="0">
              <a:lnSpc>
                <a:spcPct val="115000"/>
              </a:lnSpc>
              <a:spcBef>
                <a:spcPts val="1200"/>
              </a:spcBef>
              <a:spcAft>
                <a:spcPts val="0"/>
              </a:spcAft>
              <a:buNone/>
            </a:pPr>
            <a:r>
              <a:rPr lang="en" sz="2000" b="1">
                <a:solidFill>
                  <a:srgbClr val="0E65F0"/>
                </a:solidFill>
                <a:latin typeface="Poppins"/>
                <a:ea typeface="Poppins"/>
                <a:cs typeface="Poppins"/>
                <a:sym typeface="Poppins"/>
              </a:rPr>
              <a:t>2022</a:t>
            </a:r>
            <a:endParaRPr sz="1600" b="1">
              <a:solidFill>
                <a:srgbClr val="244351"/>
              </a:solidFill>
              <a:latin typeface="Nunito Sans"/>
              <a:ea typeface="Nunito Sans"/>
              <a:cs typeface="Nunito Sans"/>
              <a:sym typeface="Nunito Sans"/>
            </a:endParaRPr>
          </a:p>
          <a:p>
            <a:pPr marL="0" lvl="0" indent="0" algn="l" rtl="0">
              <a:lnSpc>
                <a:spcPct val="115000"/>
              </a:lnSpc>
              <a:spcBef>
                <a:spcPts val="0"/>
              </a:spcBef>
              <a:spcAft>
                <a:spcPts val="1200"/>
              </a:spcAft>
              <a:buNone/>
            </a:pPr>
            <a:r>
              <a:rPr lang="en" sz="1600" b="1">
                <a:solidFill>
                  <a:srgbClr val="C00C15"/>
                </a:solidFill>
                <a:latin typeface="Nunito Sans"/>
                <a:ea typeface="Nunito Sans"/>
                <a:cs typeface="Nunito Sans"/>
                <a:sym typeface="Nunito Sans"/>
              </a:rPr>
              <a:t>Barnes lost</a:t>
            </a:r>
            <a:r>
              <a:rPr lang="en" sz="1600">
                <a:solidFill>
                  <a:srgbClr val="244351"/>
                </a:solidFill>
                <a:latin typeface="Nunito Sans"/>
                <a:ea typeface="Nunito Sans"/>
                <a:cs typeface="Nunito Sans"/>
                <a:sym typeface="Nunito Sans"/>
              </a:rPr>
              <a:t> by 26,718 votes (1.0%</a:t>
            </a:r>
            <a:r>
              <a:rPr lang="en" sz="1600">
                <a:solidFill>
                  <a:schemeClr val="dk1"/>
                </a:solidFill>
                <a:latin typeface="Nunito Sans"/>
                <a:ea typeface="Nunito Sans"/>
                <a:cs typeface="Nunito Sans"/>
                <a:sym typeface="Nunito Sans"/>
              </a:rPr>
              <a:t>)</a:t>
            </a:r>
            <a:r>
              <a:rPr lang="en" sz="1600">
                <a:solidFill>
                  <a:srgbClr val="D9D9D9"/>
                </a:solidFill>
                <a:latin typeface="Nunito Sans"/>
                <a:ea typeface="Nunito Sans"/>
                <a:cs typeface="Nunito Sans"/>
                <a:sym typeface="Nunito Sans"/>
              </a:rPr>
              <a:t>	</a:t>
            </a:r>
            <a:r>
              <a:rPr lang="en" sz="1600" b="1" i="1">
                <a:solidFill>
                  <a:srgbClr val="C00C15"/>
                </a:solidFill>
                <a:latin typeface="Nunito Sans"/>
                <a:ea typeface="Nunito Sans"/>
                <a:cs typeface="Nunito Sans"/>
                <a:sym typeface="Nunito Sans"/>
              </a:rPr>
              <a:t>4 votes per ward</a:t>
            </a:r>
            <a:endParaRPr sz="1600" b="1" i="1">
              <a:solidFill>
                <a:srgbClr val="C00C15"/>
              </a:solidFill>
              <a:latin typeface="Nunito Sans"/>
              <a:ea typeface="Nunito Sans"/>
              <a:cs typeface="Nunito Sans"/>
              <a:sym typeface="Nunito Sans"/>
            </a:endParaRPr>
          </a:p>
        </p:txBody>
      </p:sp>
      <p:sp>
        <p:nvSpPr>
          <p:cNvPr id="702" name="Google Shape;702;p101"/>
          <p:cNvSpPr txBox="1">
            <a:spLocks noGrp="1"/>
          </p:cNvSpPr>
          <p:nvPr>
            <p:ph type="title"/>
          </p:nvPr>
        </p:nvSpPr>
        <p:spPr>
          <a:xfrm>
            <a:off x="311700" y="292625"/>
            <a:ext cx="555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A Track Record of Close Elections</a:t>
            </a:r>
            <a:endParaRPr sz="2400"/>
          </a:p>
        </p:txBody>
      </p:sp>
    </p:spTree>
  </p:cSld>
  <p:clrMapOvr>
    <a:masterClrMapping/>
  </p:clrMapOvr>
</p:sld>
</file>

<file path=ppt/theme/theme1.xml><?xml version="1.0" encoding="utf-8"?>
<a:theme xmlns:a="http://schemas.openxmlformats.org/drawingml/2006/main" name="WisDems + HFP 2024">
  <a:themeElements>
    <a:clrScheme name="Simple Light">
      <a:dk1>
        <a:srgbClr val="244351"/>
      </a:dk1>
      <a:lt1>
        <a:srgbClr val="FFFFFF"/>
      </a:lt1>
      <a:dk2>
        <a:srgbClr val="595959"/>
      </a:dk2>
      <a:lt2>
        <a:srgbClr val="F5FBFC"/>
      </a:lt2>
      <a:accent1>
        <a:srgbClr val="4590D0"/>
      </a:accent1>
      <a:accent2>
        <a:srgbClr val="79ACD6"/>
      </a:accent2>
      <a:accent3>
        <a:srgbClr val="A3C5E3"/>
      </a:accent3>
      <a:accent4>
        <a:srgbClr val="FFAC20"/>
      </a:accent4>
      <a:accent5>
        <a:srgbClr val="9D0920"/>
      </a:accent5>
      <a:accent6>
        <a:srgbClr val="1F3953"/>
      </a:accent6>
      <a:hlink>
        <a:srgbClr val="C00C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dem2021">
  <a:themeElements>
    <a:clrScheme name="Simple Light">
      <a:dk1>
        <a:srgbClr val="000000"/>
      </a:dk1>
      <a:lt1>
        <a:srgbClr val="FFFFFF"/>
      </a:lt1>
      <a:dk2>
        <a:srgbClr val="1F3751"/>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6545</Words>
  <Application>Microsoft Office PowerPoint</Application>
  <PresentationFormat>On-screen Show (16:9)</PresentationFormat>
  <Paragraphs>723</Paragraphs>
  <Slides>69</Slides>
  <Notes>69</Notes>
  <HiddenSlides>0</HiddenSlides>
  <MMClips>0</MMClips>
  <ScaleCrop>false</ScaleCrop>
  <HeadingPairs>
    <vt:vector size="6" baseType="variant">
      <vt:variant>
        <vt:lpstr>Fonts Used</vt:lpstr>
      </vt:variant>
      <vt:variant>
        <vt:i4>23</vt:i4>
      </vt:variant>
      <vt:variant>
        <vt:lpstr>Theme</vt:lpstr>
      </vt:variant>
      <vt:variant>
        <vt:i4>2</vt:i4>
      </vt:variant>
      <vt:variant>
        <vt:lpstr>Slide Titles</vt:lpstr>
      </vt:variant>
      <vt:variant>
        <vt:i4>69</vt:i4>
      </vt:variant>
    </vt:vector>
  </HeadingPairs>
  <TitlesOfParts>
    <vt:vector size="94" baseType="lpstr">
      <vt:lpstr>Poppins SemiBold</vt:lpstr>
      <vt:lpstr>Inter Light</vt:lpstr>
      <vt:lpstr>Montserrat</vt:lpstr>
      <vt:lpstr>Lora</vt:lpstr>
      <vt:lpstr>Arial</vt:lpstr>
      <vt:lpstr>Calibri</vt:lpstr>
      <vt:lpstr>Montserrat SemiBold</vt:lpstr>
      <vt:lpstr>Proxima Nova</vt:lpstr>
      <vt:lpstr>Inter</vt:lpstr>
      <vt:lpstr>Century Gothic</vt:lpstr>
      <vt:lpstr>Nunito Sans SemiBold</vt:lpstr>
      <vt:lpstr>Lora SemiBold</vt:lpstr>
      <vt:lpstr>Nunito Sans</vt:lpstr>
      <vt:lpstr>Caveat</vt:lpstr>
      <vt:lpstr>Roboto</vt:lpstr>
      <vt:lpstr>Montserrat ExtraBold</vt:lpstr>
      <vt:lpstr>Libre Franklin Light</vt:lpstr>
      <vt:lpstr>Poppins</vt:lpstr>
      <vt:lpstr>Nunito Sans Medium</vt:lpstr>
      <vt:lpstr>Poppins ExtraBold</vt:lpstr>
      <vt:lpstr>Open Sans ExtraBold</vt:lpstr>
      <vt:lpstr>Crimson Pro Medium</vt:lpstr>
      <vt:lpstr>Nunito Sans ExtraBold</vt:lpstr>
      <vt:lpstr>WisDems + HFP 2024</vt:lpstr>
      <vt:lpstr>Wisdem2021</vt:lpstr>
      <vt:lpstr>GOTV Training Region Z</vt:lpstr>
      <vt:lpstr>Agenda</vt:lpstr>
      <vt:lpstr>We are in the final stretch. What’s different?</vt:lpstr>
      <vt:lpstr>PowerPoint Presentation</vt:lpstr>
      <vt:lpstr>We Have Historic Candidates &amp; Unprecedented Momentum</vt:lpstr>
      <vt:lpstr>We Have An Amazing Slate of Candidates at Every Level</vt:lpstr>
      <vt:lpstr>But make no mistake. We are the underdogs.</vt:lpstr>
      <vt:lpstr>A Tight Senate Race</vt:lpstr>
      <vt:lpstr>A Track Record of Close Elections</vt:lpstr>
      <vt:lpstr>Don’t ride the pollercoaster.</vt:lpstr>
      <vt:lpstr>PowerPoint Presentation</vt:lpstr>
      <vt:lpstr>Our Strategy</vt:lpstr>
      <vt:lpstr>Building Capacity: The only way to reach all the voters we need to win.</vt:lpstr>
      <vt:lpstr>Building Capacity: The only way to reach all the voters we need to win.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be persuading and mobilizing voters at the same time until the final few days of the election.</vt:lpstr>
      <vt:lpstr>PowerPoint Presentation</vt:lpstr>
      <vt:lpstr>PowerPoint Presentation</vt:lpstr>
      <vt:lpstr>PowerPoint Presentation</vt:lpstr>
      <vt:lpstr>PowerPoint Presentation</vt:lpstr>
      <vt:lpstr>PowerPoint Presentation</vt:lpstr>
      <vt:lpstr>PowerPoint Presentation</vt:lpstr>
      <vt:lpstr>Voter contact works!</vt:lpstr>
      <vt:lpstr>Scripts in the final stretch will have a few key elements:</vt:lpstr>
      <vt:lpstr>Vote Planning Language Works</vt:lpstr>
      <vt:lpstr>PERSUASION MOVE: Vote Planning</vt:lpstr>
      <vt:lpstr>PowerPoint Presentation</vt:lpstr>
      <vt:lpstr>PowerPoint Presentation</vt:lpstr>
      <vt:lpstr>Important Voting Resources:</vt:lpstr>
      <vt:lpstr> Volunteer Ask  [If they are a supporter] Thank you for your support. As you know, this is going to be a really important and incredibly close election. We are counting on supporters like you to volunteer and make sure everyone gets out to vote this fall.  We are knocking on doors on [DATE, TIME] and all day on weekends. When would work best for you to join us to help make sure we elect Democrats?  Vote Tripling’ One last question. Can we count on you to remind 3 friends to get out to vote?     Yes  No  Maybe/ Unsure  [If they say yes to Vote Tripling] Fantastic. We’d love to send you a text message reminding you to reach out to these friends. What’s your cell phone number?  Excellent. To make your text message specific, we’ll include the first names of the three friends you’ll remind. What are their first names?</vt:lpstr>
      <vt:lpstr>PowerPoint Presentation</vt:lpstr>
      <vt:lpstr>GOTV: The final four day in action:</vt:lpstr>
      <vt:lpstr>What is a Staging Location?</vt:lpstr>
      <vt:lpstr>What is a Staging Location?</vt:lpstr>
      <vt:lpstr>Why are Staging Locations so important?</vt:lpstr>
      <vt:lpstr>Key Features of a Staging Location</vt:lpstr>
      <vt:lpstr>We also offer a digital training that explains Staging Locations:</vt:lpstr>
      <vt:lpstr>PowerPoint Presentation</vt:lpstr>
      <vt:lpstr>Staging Location Director</vt:lpstr>
      <vt:lpstr>Canvass Captain</vt:lpstr>
      <vt:lpstr>Sign-In &amp; Reshift Captain</vt:lpstr>
      <vt:lpstr>Confirm &amp; Debrief Captain</vt:lpstr>
      <vt:lpstr>Turf Captain</vt:lpstr>
      <vt:lpstr>PowerPoint Presentation</vt:lpstr>
      <vt:lpstr>Reporting: A Key Aspect of Staging Locations</vt:lpstr>
      <vt:lpstr>Staging Location Turf Tracker Priority Order</vt:lpstr>
      <vt:lpstr>The Chain Of Command - Why This Matters:</vt:lpstr>
      <vt:lpstr>The Chain Of Command - Why This Matters:</vt:lpstr>
      <vt:lpstr>PowerPoint Presentation</vt:lpstr>
      <vt:lpstr>GOTV shift goals are based on hard facts.  They are directly correlated to the voters we need in order to win.</vt:lpstr>
      <vt:lpstr>The only way to get the shifts we need is to use our hardest asks and going into recruitment with the right mindset!</vt:lpstr>
      <vt:lpstr>We need YOUR help!</vt:lpstr>
      <vt:lpstr>3 Things YOU Can Do</vt:lpstr>
      <vt:lpstr>Consistent Volunteers: Increase the Urgency of our Asks</vt:lpstr>
      <vt:lpstr>Less Frequent Volunteers Increase the Persistence of Asks</vt:lpstr>
      <vt:lpstr>Potential New Volunteers Use Every Tool at Our Disposal</vt:lpstr>
      <vt:lpstr>What will change about your asks during the Final Stretch?</vt:lpstr>
      <vt:lpstr>Tactics &amp; Strategies for Successful Asks</vt:lpstr>
      <vt:lpstr>Start by asking for multiple shifts during Final Four</vt:lpstr>
      <vt:lpstr>Once you’ve got Final Four covered, ask about GOT(E)V</vt:lpstr>
      <vt:lpstr>Ask volunteers who’ve shown up once or twice before to take out multiple packets.</vt:lpstr>
      <vt:lpstr>This is our final push: It does not get more urgent than this moment.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John Mayo</cp:lastModifiedBy>
  <cp:revision>1</cp:revision>
  <dcterms:modified xsi:type="dcterms:W3CDTF">2024-10-01T19:48:52Z</dcterms:modified>
</cp:coreProperties>
</file>